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5" r:id="rId8"/>
    <p:sldId id="263" r:id="rId9"/>
    <p:sldId id="269" r:id="rId10"/>
    <p:sldId id="264" r:id="rId11"/>
    <p:sldId id="261" r:id="rId12"/>
    <p:sldId id="267" r:id="rId13"/>
    <p:sldId id="262" r:id="rId14"/>
    <p:sldId id="268" r:id="rId15"/>
    <p:sldId id="270" r:id="rId16"/>
    <p:sldId id="266" r:id="rId17"/>
    <p:sldId id="271" r:id="rId18"/>
    <p:sldId id="272" r:id="rId19"/>
    <p:sldId id="273" r:id="rId20"/>
    <p:sldId id="275" r:id="rId21"/>
    <p:sldId id="294" r:id="rId22"/>
    <p:sldId id="276" r:id="rId23"/>
    <p:sldId id="277" r:id="rId24"/>
    <p:sldId id="280" r:id="rId25"/>
    <p:sldId id="274" r:id="rId26"/>
    <p:sldId id="295" r:id="rId27"/>
    <p:sldId id="281" r:id="rId28"/>
    <p:sldId id="282" r:id="rId29"/>
    <p:sldId id="283" r:id="rId30"/>
    <p:sldId id="296" r:id="rId31"/>
    <p:sldId id="297" r:id="rId32"/>
    <p:sldId id="278" r:id="rId33"/>
    <p:sldId id="288" r:id="rId34"/>
    <p:sldId id="289" r:id="rId35"/>
    <p:sldId id="290" r:id="rId36"/>
    <p:sldId id="284" r:id="rId37"/>
    <p:sldId id="292" r:id="rId38"/>
    <p:sldId id="285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0DB96-3939-1B19-2FAB-E097438FDFB9}" v="1" dt="2024-08-16T19:48:34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4" autoAdjust="0"/>
    <p:restoredTop sz="94694"/>
  </p:normalViewPr>
  <p:slideViewPr>
    <p:cSldViewPr snapToGrid="0">
      <p:cViewPr varScale="1">
        <p:scale>
          <a:sx n="106" d="100"/>
          <a:sy n="106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INES MEJIA ULLOA" userId="S::cmejia@uniminuto.edu::f2bd21e5-b1bf-4e4d-bda8-e7a5066a72b9" providerId="AD" clId="Web-{564B9A6B-F962-3B0F-D852-E6CDB3E22136}"/>
    <pc:docChg chg="delSld">
      <pc:chgData name="CLARA INES MEJIA ULLOA" userId="S::cmejia@uniminuto.edu::f2bd21e5-b1bf-4e4d-bda8-e7a5066a72b9" providerId="AD" clId="Web-{564B9A6B-F962-3B0F-D852-E6CDB3E22136}" dt="2024-08-14T16:21:58.675" v="0"/>
      <pc:docMkLst>
        <pc:docMk/>
      </pc:docMkLst>
      <pc:sldChg chg="del">
        <pc:chgData name="CLARA INES MEJIA ULLOA" userId="S::cmejia@uniminuto.edu::f2bd21e5-b1bf-4e4d-bda8-e7a5066a72b9" providerId="AD" clId="Web-{564B9A6B-F962-3B0F-D852-E6CDB3E22136}" dt="2024-08-14T16:21:58.675" v="0"/>
        <pc:sldMkLst>
          <pc:docMk/>
          <pc:sldMk cId="3651591732" sldId="279"/>
        </pc:sldMkLst>
      </pc:sldChg>
    </pc:docChg>
  </pc:docChgLst>
  <pc:docChgLst>
    <pc:chgData name="ZAIDA YOLIMA BENAVIDES MORA" userId="S::zaida.benavides@uniminuto.edu::a27c7696-60c9-4318-8c69-e6a404f43ddb" providerId="AD" clId="Web-{A3078918-65FF-21F4-A928-0BCB7EEB3951}"/>
    <pc:docChg chg="modSld">
      <pc:chgData name="ZAIDA YOLIMA BENAVIDES MORA" userId="S::zaida.benavides@uniminuto.edu::a27c7696-60c9-4318-8c69-e6a404f43ddb" providerId="AD" clId="Web-{A3078918-65FF-21F4-A928-0BCB7EEB3951}" dt="2024-08-13T20:08:35.414" v="78" actId="1076"/>
      <pc:docMkLst>
        <pc:docMk/>
      </pc:docMkLst>
      <pc:sldChg chg="modSp">
        <pc:chgData name="ZAIDA YOLIMA BENAVIDES MORA" userId="S::zaida.benavides@uniminuto.edu::a27c7696-60c9-4318-8c69-e6a404f43ddb" providerId="AD" clId="Web-{A3078918-65FF-21F4-A928-0BCB7EEB3951}" dt="2024-08-13T18:58:51.998" v="12"/>
        <pc:sldMkLst>
          <pc:docMk/>
          <pc:sldMk cId="2325699524" sldId="268"/>
        </pc:sldMkLst>
        <pc:spChg chg="mod">
          <ac:chgData name="ZAIDA YOLIMA BENAVIDES MORA" userId="S::zaida.benavides@uniminuto.edu::a27c7696-60c9-4318-8c69-e6a404f43ddb" providerId="AD" clId="Web-{A3078918-65FF-21F4-A928-0BCB7EEB3951}" dt="2024-08-13T18:58:51.998" v="12"/>
          <ac:spMkLst>
            <pc:docMk/>
            <pc:sldMk cId="2325699524" sldId="268"/>
            <ac:spMk id="9" creationId="{5AB81F1C-F1D6-2860-CA89-CF38D0BB16CF}"/>
          </ac:spMkLst>
        </pc:sp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18:59:20.670" v="15" actId="1076"/>
        <pc:sldMkLst>
          <pc:docMk/>
          <pc:sldMk cId="2570642350" sldId="270"/>
        </pc:sldMkLst>
        <pc:spChg chg="add mod">
          <ac:chgData name="ZAIDA YOLIMA BENAVIDES MORA" userId="S::zaida.benavides@uniminuto.edu::a27c7696-60c9-4318-8c69-e6a404f43ddb" providerId="AD" clId="Web-{A3078918-65FF-21F4-A928-0BCB7EEB3951}" dt="2024-08-13T18:59:20.670" v="15" actId="1076"/>
          <ac:spMkLst>
            <pc:docMk/>
            <pc:sldMk cId="2570642350" sldId="270"/>
            <ac:spMk id="4" creationId="{532FCD10-C07A-5963-95E7-FF69680F555E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18:59:13.343" v="13"/>
          <ac:spMkLst>
            <pc:docMk/>
            <pc:sldMk cId="2570642350" sldId="270"/>
            <ac:spMk id="9" creationId="{5AB81F1C-F1D6-2860-CA89-CF38D0BB16CF}"/>
          </ac:spMkLst>
        </pc:sp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19:00:21.405" v="18" actId="1076"/>
        <pc:sldMkLst>
          <pc:docMk/>
          <pc:sldMk cId="3052231637" sldId="272"/>
        </pc:sldMkLst>
        <pc:spChg chg="add mod">
          <ac:chgData name="ZAIDA YOLIMA BENAVIDES MORA" userId="S::zaida.benavides@uniminuto.edu::a27c7696-60c9-4318-8c69-e6a404f43ddb" providerId="AD" clId="Web-{A3078918-65FF-21F4-A928-0BCB7EEB3951}" dt="2024-08-13T19:00:21.405" v="18" actId="1076"/>
          <ac:spMkLst>
            <pc:docMk/>
            <pc:sldMk cId="3052231637" sldId="272"/>
            <ac:spMk id="5" creationId="{905BD545-2622-901F-FFDD-9C099C706B3A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19:00:12.546" v="16"/>
          <ac:spMkLst>
            <pc:docMk/>
            <pc:sldMk cId="3052231637" sldId="272"/>
            <ac:spMk id="9" creationId="{5AB81F1C-F1D6-2860-CA89-CF38D0BB16CF}"/>
          </ac:spMkLst>
        </pc:sp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19:00:58.124" v="23" actId="1076"/>
        <pc:sldMkLst>
          <pc:docMk/>
          <pc:sldMk cId="2062630029" sldId="273"/>
        </pc:sldMkLst>
        <pc:spChg chg="add mod">
          <ac:chgData name="ZAIDA YOLIMA BENAVIDES MORA" userId="S::zaida.benavides@uniminuto.edu::a27c7696-60c9-4318-8c69-e6a404f43ddb" providerId="AD" clId="Web-{A3078918-65FF-21F4-A928-0BCB7EEB3951}" dt="2024-08-13T19:00:58.124" v="23" actId="1076"/>
          <ac:spMkLst>
            <pc:docMk/>
            <pc:sldMk cId="2062630029" sldId="273"/>
            <ac:spMk id="3" creationId="{11F6443C-B9C5-D826-9C4B-D81444C99879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19:00:38.186" v="19"/>
          <ac:spMkLst>
            <pc:docMk/>
            <pc:sldMk cId="2062630029" sldId="273"/>
            <ac:spMk id="9" creationId="{5AB81F1C-F1D6-2860-CA89-CF38D0BB16CF}"/>
          </ac:spMkLst>
        </pc:spChg>
        <pc:picChg chg="mod">
          <ac:chgData name="ZAIDA YOLIMA BENAVIDES MORA" userId="S::zaida.benavides@uniminuto.edu::a27c7696-60c9-4318-8c69-e6a404f43ddb" providerId="AD" clId="Web-{A3078918-65FF-21F4-A928-0BCB7EEB3951}" dt="2024-08-13T19:00:46.218" v="22" actId="1076"/>
          <ac:picMkLst>
            <pc:docMk/>
            <pc:sldMk cId="2062630029" sldId="273"/>
            <ac:picMk id="5" creationId="{8E4B9C84-6477-BBAB-733D-A97E2B8D3CD2}"/>
          </ac:picMkLst>
        </pc:pic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20:03:59.885" v="63" actId="1076"/>
        <pc:sldMkLst>
          <pc:docMk/>
          <pc:sldMk cId="2419949737" sldId="290"/>
        </pc:sldMkLst>
        <pc:spChg chg="del">
          <ac:chgData name="ZAIDA YOLIMA BENAVIDES MORA" userId="S::zaida.benavides@uniminuto.edu::a27c7696-60c9-4318-8c69-e6a404f43ddb" providerId="AD" clId="Web-{A3078918-65FF-21F4-A928-0BCB7EEB3951}" dt="2024-08-13T20:00:11.715" v="44"/>
          <ac:spMkLst>
            <pc:docMk/>
            <pc:sldMk cId="2419949737" sldId="290"/>
            <ac:spMk id="2" creationId="{7D905E2A-24F3-7D1F-0EB9-B4BD6B0D99B6}"/>
          </ac:spMkLst>
        </pc:spChg>
        <pc:spChg chg="mod ord">
          <ac:chgData name="ZAIDA YOLIMA BENAVIDES MORA" userId="S::zaida.benavides@uniminuto.edu::a27c7696-60c9-4318-8c69-e6a404f43ddb" providerId="AD" clId="Web-{A3078918-65FF-21F4-A928-0BCB7EEB3951}" dt="2024-08-13T20:03:25.792" v="59" actId="14100"/>
          <ac:spMkLst>
            <pc:docMk/>
            <pc:sldMk cId="2419949737" sldId="290"/>
            <ac:spMk id="3" creationId="{548FDDDA-8F62-E81E-5CD6-21BAED43AEF7}"/>
          </ac:spMkLst>
        </pc:spChg>
        <pc:spChg chg="mod">
          <ac:chgData name="ZAIDA YOLIMA BENAVIDES MORA" userId="S::zaida.benavides@uniminuto.edu::a27c7696-60c9-4318-8c69-e6a404f43ddb" providerId="AD" clId="Web-{A3078918-65FF-21F4-A928-0BCB7EEB3951}" dt="2024-08-13T20:03:59.885" v="63" actId="1076"/>
          <ac:spMkLst>
            <pc:docMk/>
            <pc:sldMk cId="2419949737" sldId="290"/>
            <ac:spMk id="7" creationId="{E6CCBAF3-9E9C-6A4C-78DE-B441F6F1528C}"/>
          </ac:spMkLst>
        </pc:spChg>
        <pc:picChg chg="add mod ord">
          <ac:chgData name="ZAIDA YOLIMA BENAVIDES MORA" userId="S::zaida.benavides@uniminuto.edu::a27c7696-60c9-4318-8c69-e6a404f43ddb" providerId="AD" clId="Web-{A3078918-65FF-21F4-A928-0BCB7EEB3951}" dt="2024-08-13T20:02:49.448" v="54" actId="1076"/>
          <ac:picMkLst>
            <pc:docMk/>
            <pc:sldMk cId="2419949737" sldId="290"/>
            <ac:picMk id="4" creationId="{7FD36E4A-44D2-7518-EC56-90E941FD3CC7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20:00:18.793" v="45"/>
          <ac:picMkLst>
            <pc:docMk/>
            <pc:sldMk cId="2419949737" sldId="290"/>
            <ac:picMk id="3076" creationId="{9A09D2C8-80F1-9DD9-4A56-33BAC7A4BB34}"/>
          </ac:picMkLst>
        </pc:picChg>
      </pc:sldChg>
      <pc:sldChg chg="delSp">
        <pc:chgData name="ZAIDA YOLIMA BENAVIDES MORA" userId="S::zaida.benavides@uniminuto.edu::a27c7696-60c9-4318-8c69-e6a404f43ddb" providerId="AD" clId="Web-{A3078918-65FF-21F4-A928-0BCB7EEB3951}" dt="2024-08-13T20:04:33.541" v="68"/>
        <pc:sldMkLst>
          <pc:docMk/>
          <pc:sldMk cId="1609463554" sldId="291"/>
        </pc:sldMkLst>
        <pc:spChg chg="del">
          <ac:chgData name="ZAIDA YOLIMA BENAVIDES MORA" userId="S::zaida.benavides@uniminuto.edu::a27c7696-60c9-4318-8c69-e6a404f43ddb" providerId="AD" clId="Web-{A3078918-65FF-21F4-A928-0BCB7EEB3951}" dt="2024-08-13T20:04:33.541" v="68"/>
          <ac:spMkLst>
            <pc:docMk/>
            <pc:sldMk cId="1609463554" sldId="291"/>
            <ac:spMk id="5" creationId="{31693EF5-4EB7-22EF-04B8-5DCA482AEF6F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20:04:30.588" v="66"/>
          <ac:spMkLst>
            <pc:docMk/>
            <pc:sldMk cId="1609463554" sldId="291"/>
            <ac:spMk id="6" creationId="{BC4AC87A-EBFB-066D-E3CD-FDA2B0DCBD6D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20:04:32.213" v="67"/>
          <ac:spMkLst>
            <pc:docMk/>
            <pc:sldMk cId="1609463554" sldId="291"/>
            <ac:spMk id="8" creationId="{C90B1B32-2796-707B-9455-CA31695BF94F}"/>
          </ac:spMkLst>
        </pc:spChg>
        <pc:picChg chg="del">
          <ac:chgData name="ZAIDA YOLIMA BENAVIDES MORA" userId="S::zaida.benavides@uniminuto.edu::a27c7696-60c9-4318-8c69-e6a404f43ddb" providerId="AD" clId="Web-{A3078918-65FF-21F4-A928-0BCB7EEB3951}" dt="2024-08-13T20:04:19.729" v="64"/>
          <ac:picMkLst>
            <pc:docMk/>
            <pc:sldMk cId="1609463554" sldId="291"/>
            <ac:picMk id="4" creationId="{AF4457ED-7C9C-1537-16C4-FB974B2FEE28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20:04:21.104" v="65"/>
          <ac:picMkLst>
            <pc:docMk/>
            <pc:sldMk cId="1609463554" sldId="291"/>
            <ac:picMk id="3076" creationId="{9A09D2C8-80F1-9DD9-4A56-33BAC7A4BB34}"/>
          </ac:picMkLst>
        </pc:pic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20:08:35.414" v="78" actId="1076"/>
        <pc:sldMkLst>
          <pc:docMk/>
          <pc:sldMk cId="190407706" sldId="292"/>
        </pc:sldMkLst>
        <pc:spChg chg="del">
          <ac:chgData name="ZAIDA YOLIMA BENAVIDES MORA" userId="S::zaida.benavides@uniminuto.edu::a27c7696-60c9-4318-8c69-e6a404f43ddb" providerId="AD" clId="Web-{A3078918-65FF-21F4-A928-0BCB7EEB3951}" dt="2024-08-13T20:08:04.242" v="73"/>
          <ac:spMkLst>
            <pc:docMk/>
            <pc:sldMk cId="190407706" sldId="292"/>
            <ac:spMk id="5" creationId="{31693EF5-4EB7-22EF-04B8-5DCA482AEF6F}"/>
          </ac:spMkLst>
        </pc:spChg>
        <pc:spChg chg="ord">
          <ac:chgData name="ZAIDA YOLIMA BENAVIDES MORA" userId="S::zaida.benavides@uniminuto.edu::a27c7696-60c9-4318-8c69-e6a404f43ddb" providerId="AD" clId="Web-{A3078918-65FF-21F4-A928-0BCB7EEB3951}" dt="2024-08-13T20:08:14.680" v="75"/>
          <ac:spMkLst>
            <pc:docMk/>
            <pc:sldMk cId="190407706" sldId="292"/>
            <ac:spMk id="15" creationId="{D80B08E3-DE03-8BB0-99D6-BAA406F5D102}"/>
          </ac:spMkLst>
        </pc:spChg>
        <pc:picChg chg="add mod ord">
          <ac:chgData name="ZAIDA YOLIMA BENAVIDES MORA" userId="S::zaida.benavides@uniminuto.edu::a27c7696-60c9-4318-8c69-e6a404f43ddb" providerId="AD" clId="Web-{A3078918-65FF-21F4-A928-0BCB7EEB3951}" dt="2024-08-13T20:08:35.414" v="78" actId="1076"/>
          <ac:picMkLst>
            <pc:docMk/>
            <pc:sldMk cId="190407706" sldId="292"/>
            <ac:picMk id="2" creationId="{865880B9-A925-5E8E-5FA6-5001FB237A1B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20:07:51.055" v="69"/>
          <ac:picMkLst>
            <pc:docMk/>
            <pc:sldMk cId="190407706" sldId="292"/>
            <ac:picMk id="4" creationId="{AF4457ED-7C9C-1537-16C4-FB974B2FEE28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20:07:53.274" v="70"/>
          <ac:picMkLst>
            <pc:docMk/>
            <pc:sldMk cId="190407706" sldId="292"/>
            <ac:picMk id="3076" creationId="{9A09D2C8-80F1-9DD9-4A56-33BAC7A4BB34}"/>
          </ac:picMkLst>
        </pc:picChg>
      </pc:sldChg>
      <pc:sldChg chg="addSp delSp modSp">
        <pc:chgData name="ZAIDA YOLIMA BENAVIDES MORA" userId="S::zaida.benavides@uniminuto.edu::a27c7696-60c9-4318-8c69-e6a404f43ddb" providerId="AD" clId="Web-{A3078918-65FF-21F4-A928-0BCB7EEB3951}" dt="2024-08-13T19:58:18.857" v="43" actId="1076"/>
        <pc:sldMkLst>
          <pc:docMk/>
          <pc:sldMk cId="1037375433" sldId="296"/>
        </pc:sldMkLst>
        <pc:spChg chg="mod">
          <ac:chgData name="ZAIDA YOLIMA BENAVIDES MORA" userId="S::zaida.benavides@uniminuto.edu::a27c7696-60c9-4318-8c69-e6a404f43ddb" providerId="AD" clId="Web-{A3078918-65FF-21F4-A928-0BCB7EEB3951}" dt="2024-08-13T19:55:36.452" v="36" actId="1076"/>
          <ac:spMkLst>
            <pc:docMk/>
            <pc:sldMk cId="1037375433" sldId="296"/>
            <ac:spMk id="9" creationId="{5AB81F1C-F1D6-2860-CA89-CF38D0BB16CF}"/>
          </ac:spMkLst>
        </pc:spChg>
        <pc:spChg chg="del">
          <ac:chgData name="ZAIDA YOLIMA BENAVIDES MORA" userId="S::zaida.benavides@uniminuto.edu::a27c7696-60c9-4318-8c69-e6a404f43ddb" providerId="AD" clId="Web-{A3078918-65FF-21F4-A928-0BCB7EEB3951}" dt="2024-08-13T19:52:16.782" v="26"/>
          <ac:spMkLst>
            <pc:docMk/>
            <pc:sldMk cId="1037375433" sldId="296"/>
            <ac:spMk id="24" creationId="{ADB50706-57EB-F11F-0345-5A639FBFAC74}"/>
          </ac:spMkLst>
        </pc:spChg>
        <pc:picChg chg="add mod modCrop">
          <ac:chgData name="ZAIDA YOLIMA BENAVIDES MORA" userId="S::zaida.benavides@uniminuto.edu::a27c7696-60c9-4318-8c69-e6a404f43ddb" providerId="AD" clId="Web-{A3078918-65FF-21F4-A928-0BCB7EEB3951}" dt="2024-08-13T19:58:05.029" v="41" actId="1076"/>
          <ac:picMkLst>
            <pc:docMk/>
            <pc:sldMk cId="1037375433" sldId="296"/>
            <ac:picMk id="2" creationId="{D7C4F057-1DDA-0041-BA10-A426EFE7263F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19:50:53.642" v="24"/>
          <ac:picMkLst>
            <pc:docMk/>
            <pc:sldMk cId="1037375433" sldId="296"/>
            <ac:picMk id="1030" creationId="{340AAD35-3843-8E62-1250-54E0C92977C9}"/>
          </ac:picMkLst>
        </pc:picChg>
        <pc:picChg chg="del">
          <ac:chgData name="ZAIDA YOLIMA BENAVIDES MORA" userId="S::zaida.benavides@uniminuto.edu::a27c7696-60c9-4318-8c69-e6a404f43ddb" providerId="AD" clId="Web-{A3078918-65FF-21F4-A928-0BCB7EEB3951}" dt="2024-08-13T19:50:56.908" v="25"/>
          <ac:picMkLst>
            <pc:docMk/>
            <pc:sldMk cId="1037375433" sldId="296"/>
            <ac:picMk id="3076" creationId="{9A09D2C8-80F1-9DD9-4A56-33BAC7A4BB34}"/>
          </ac:picMkLst>
        </pc:picChg>
        <pc:picChg chg="mod">
          <ac:chgData name="ZAIDA YOLIMA BENAVIDES MORA" userId="S::zaida.benavides@uniminuto.edu::a27c7696-60c9-4318-8c69-e6a404f43ddb" providerId="AD" clId="Web-{A3078918-65FF-21F4-A928-0BCB7EEB3951}" dt="2024-08-13T19:58:18.857" v="43" actId="1076"/>
          <ac:picMkLst>
            <pc:docMk/>
            <pc:sldMk cId="1037375433" sldId="296"/>
            <ac:picMk id="12290" creationId="{E48C6887-B209-C372-DED0-BE1251444F97}"/>
          </ac:picMkLst>
        </pc:picChg>
      </pc:sldChg>
    </pc:docChg>
  </pc:docChgLst>
  <pc:docChgLst>
    <pc:chgData name="ZAIDA YOLIMA BENAVIDES MORA" userId="S::zaida.benavides@uniminuto.edu::a27c7696-60c9-4318-8c69-e6a404f43ddb" providerId="AD" clId="Web-{0D0E5C1C-5713-E28F-5A3B-256F769C766D}"/>
    <pc:docChg chg="modSld">
      <pc:chgData name="ZAIDA YOLIMA BENAVIDES MORA" userId="S::zaida.benavides@uniminuto.edu::a27c7696-60c9-4318-8c69-e6a404f43ddb" providerId="AD" clId="Web-{0D0E5C1C-5713-E28F-5A3B-256F769C766D}" dt="2024-08-14T18:15:16.935" v="77" actId="20577"/>
      <pc:docMkLst>
        <pc:docMk/>
      </pc:docMkLst>
      <pc:sldChg chg="modSp">
        <pc:chgData name="ZAIDA YOLIMA BENAVIDES MORA" userId="S::zaida.benavides@uniminuto.edu::a27c7696-60c9-4318-8c69-e6a404f43ddb" providerId="AD" clId="Web-{0D0E5C1C-5713-E28F-5A3B-256F769C766D}" dt="2024-08-14T18:15:16.935" v="77" actId="20577"/>
        <pc:sldMkLst>
          <pc:docMk/>
          <pc:sldMk cId="2062630029" sldId="273"/>
        </pc:sldMkLst>
        <pc:spChg chg="mod">
          <ac:chgData name="ZAIDA YOLIMA BENAVIDES MORA" userId="S::zaida.benavides@uniminuto.edu::a27c7696-60c9-4318-8c69-e6a404f43ddb" providerId="AD" clId="Web-{0D0E5C1C-5713-E28F-5A3B-256F769C766D}" dt="2024-08-14T18:15:16.935" v="77" actId="20577"/>
          <ac:spMkLst>
            <pc:docMk/>
            <pc:sldMk cId="2062630029" sldId="273"/>
            <ac:spMk id="13" creationId="{32EE5C03-0F70-D48C-E0A6-4D0D816CE123}"/>
          </ac:spMkLst>
        </pc:spChg>
      </pc:sldChg>
      <pc:sldChg chg="addSp delSp modSp">
        <pc:chgData name="ZAIDA YOLIMA BENAVIDES MORA" userId="S::zaida.benavides@uniminuto.edu::a27c7696-60c9-4318-8c69-e6a404f43ddb" providerId="AD" clId="Web-{0D0E5C1C-5713-E28F-5A3B-256F769C766D}" dt="2024-08-14T17:09:28.149" v="51" actId="1076"/>
        <pc:sldMkLst>
          <pc:docMk/>
          <pc:sldMk cId="1187204634" sldId="283"/>
        </pc:sldMkLst>
        <pc:spChg chg="del">
          <ac:chgData name="ZAIDA YOLIMA BENAVIDES MORA" userId="S::zaida.benavides@uniminuto.edu::a27c7696-60c9-4318-8c69-e6a404f43ddb" providerId="AD" clId="Web-{0D0E5C1C-5713-E28F-5A3B-256F769C766D}" dt="2024-08-14T17:08:33.272" v="41"/>
          <ac:spMkLst>
            <pc:docMk/>
            <pc:sldMk cId="1187204634" sldId="283"/>
            <ac:spMk id="2" creationId="{74B3FC56-73F1-CFC2-0EA2-DA36D904C9C0}"/>
          </ac:spMkLst>
        </pc:spChg>
        <pc:spChg chg="del">
          <ac:chgData name="ZAIDA YOLIMA BENAVIDES MORA" userId="S::zaida.benavides@uniminuto.edu::a27c7696-60c9-4318-8c69-e6a404f43ddb" providerId="AD" clId="Web-{0D0E5C1C-5713-E28F-5A3B-256F769C766D}" dt="2024-08-14T17:08:38.115" v="43"/>
          <ac:spMkLst>
            <pc:docMk/>
            <pc:sldMk cId="1187204634" sldId="283"/>
            <ac:spMk id="4" creationId="{1D55394E-331A-0856-615B-E1ECF8FF8850}"/>
          </ac:spMkLst>
        </pc:spChg>
        <pc:spChg chg="add del">
          <ac:chgData name="ZAIDA YOLIMA BENAVIDES MORA" userId="S::zaida.benavides@uniminuto.edu::a27c7696-60c9-4318-8c69-e6a404f43ddb" providerId="AD" clId="Web-{0D0E5C1C-5713-E28F-5A3B-256F769C766D}" dt="2024-08-14T17:08:47.147" v="46"/>
          <ac:spMkLst>
            <pc:docMk/>
            <pc:sldMk cId="1187204634" sldId="283"/>
            <ac:spMk id="7" creationId="{4E972CB8-292D-0341-E49D-84230A8DE835}"/>
          </ac:spMkLst>
        </pc:spChg>
        <pc:spChg chg="mod">
          <ac:chgData name="ZAIDA YOLIMA BENAVIDES MORA" userId="S::zaida.benavides@uniminuto.edu::a27c7696-60c9-4318-8c69-e6a404f43ddb" providerId="AD" clId="Web-{0D0E5C1C-5713-E28F-5A3B-256F769C766D}" dt="2024-08-14T17:09:28.149" v="51" actId="1076"/>
          <ac:spMkLst>
            <pc:docMk/>
            <pc:sldMk cId="1187204634" sldId="283"/>
            <ac:spMk id="9" creationId="{5AB81F1C-F1D6-2860-CA89-CF38D0BB16CF}"/>
          </ac:spMkLst>
        </pc:spChg>
        <pc:picChg chg="add mod modCrop">
          <ac:chgData name="ZAIDA YOLIMA BENAVIDES MORA" userId="S::zaida.benavides@uniminuto.edu::a27c7696-60c9-4318-8c69-e6a404f43ddb" providerId="AD" clId="Web-{0D0E5C1C-5713-E28F-5A3B-256F769C766D}" dt="2024-08-14T17:09:16.820" v="50" actId="14100"/>
          <ac:picMkLst>
            <pc:docMk/>
            <pc:sldMk cId="1187204634" sldId="283"/>
            <ac:picMk id="5" creationId="{02B9BED4-D52D-E652-F802-EC8E86AF16D6}"/>
          </ac:picMkLst>
        </pc:picChg>
        <pc:picChg chg="del">
          <ac:chgData name="ZAIDA YOLIMA BENAVIDES MORA" userId="S::zaida.benavides@uniminuto.edu::a27c7696-60c9-4318-8c69-e6a404f43ddb" providerId="AD" clId="Web-{0D0E5C1C-5713-E28F-5A3B-256F769C766D}" dt="2024-08-14T17:08:35.053" v="42"/>
          <ac:picMkLst>
            <pc:docMk/>
            <pc:sldMk cId="1187204634" sldId="283"/>
            <ac:picMk id="3076" creationId="{9A09D2C8-80F1-9DD9-4A56-33BAC7A4BB34}"/>
          </ac:picMkLst>
        </pc:picChg>
      </pc:sldChg>
      <pc:sldChg chg="addSp delSp modSp">
        <pc:chgData name="ZAIDA YOLIMA BENAVIDES MORA" userId="S::zaida.benavides@uniminuto.edu::a27c7696-60c9-4318-8c69-e6a404f43ddb" providerId="AD" clId="Web-{0D0E5C1C-5713-E28F-5A3B-256F769C766D}" dt="2024-08-14T17:11:37.529" v="61" actId="14100"/>
        <pc:sldMkLst>
          <pc:docMk/>
          <pc:sldMk cId="1645798915" sldId="284"/>
        </pc:sldMkLst>
        <pc:picChg chg="add mod modCrop">
          <ac:chgData name="ZAIDA YOLIMA BENAVIDES MORA" userId="S::zaida.benavides@uniminuto.edu::a27c7696-60c9-4318-8c69-e6a404f43ddb" providerId="AD" clId="Web-{0D0E5C1C-5713-E28F-5A3B-256F769C766D}" dt="2024-08-14T17:11:37.529" v="61" actId="14100"/>
          <ac:picMkLst>
            <pc:docMk/>
            <pc:sldMk cId="1645798915" sldId="284"/>
            <ac:picMk id="2" creationId="{6D5EB73E-F8BA-B204-1284-7959E6E6499B}"/>
          </ac:picMkLst>
        </pc:picChg>
        <pc:picChg chg="del">
          <ac:chgData name="ZAIDA YOLIMA BENAVIDES MORA" userId="S::zaida.benavides@uniminuto.edu::a27c7696-60c9-4318-8c69-e6a404f43ddb" providerId="AD" clId="Web-{0D0E5C1C-5713-E28F-5A3B-256F769C766D}" dt="2024-08-14T17:10:13.823" v="52"/>
          <ac:picMkLst>
            <pc:docMk/>
            <pc:sldMk cId="1645798915" sldId="284"/>
            <ac:picMk id="15362" creationId="{D0A01FBB-2CF2-D70A-F6E2-D28727F6E46D}"/>
          </ac:picMkLst>
        </pc:picChg>
      </pc:sldChg>
      <pc:sldChg chg="addSp delSp modSp">
        <pc:chgData name="ZAIDA YOLIMA BENAVIDES MORA" userId="S::zaida.benavides@uniminuto.edu::a27c7696-60c9-4318-8c69-e6a404f43ddb" providerId="AD" clId="Web-{0D0E5C1C-5713-E28F-5A3B-256F769C766D}" dt="2024-08-14T17:04:45.074" v="40" actId="20577"/>
        <pc:sldMkLst>
          <pc:docMk/>
          <pc:sldMk cId="2331997225" sldId="297"/>
        </pc:sldMkLst>
        <pc:spChg chg="del">
          <ac:chgData name="ZAIDA YOLIMA BENAVIDES MORA" userId="S::zaida.benavides@uniminuto.edu::a27c7696-60c9-4318-8c69-e6a404f43ddb" providerId="AD" clId="Web-{0D0E5C1C-5713-E28F-5A3B-256F769C766D}" dt="2024-08-14T16:59:29.108" v="2"/>
          <ac:spMkLst>
            <pc:docMk/>
            <pc:sldMk cId="2331997225" sldId="297"/>
            <ac:spMk id="4" creationId="{1D55394E-331A-0856-615B-E1ECF8FF8850}"/>
          </ac:spMkLst>
        </pc:spChg>
        <pc:spChg chg="del">
          <ac:chgData name="ZAIDA YOLIMA BENAVIDES MORA" userId="S::zaida.benavides@uniminuto.edu::a27c7696-60c9-4318-8c69-e6a404f43ddb" providerId="AD" clId="Web-{0D0E5C1C-5713-E28F-5A3B-256F769C766D}" dt="2024-08-14T16:59:32.795" v="4"/>
          <ac:spMkLst>
            <pc:docMk/>
            <pc:sldMk cId="2331997225" sldId="297"/>
            <ac:spMk id="5" creationId="{4A6E6BF8-919E-7086-7535-8469B32F34E9}"/>
          </ac:spMkLst>
        </pc:spChg>
        <pc:spChg chg="del">
          <ac:chgData name="ZAIDA YOLIMA BENAVIDES MORA" userId="S::zaida.benavides@uniminuto.edu::a27c7696-60c9-4318-8c69-e6a404f43ddb" providerId="AD" clId="Web-{0D0E5C1C-5713-E28F-5A3B-256F769C766D}" dt="2024-08-14T16:59:30.702" v="3"/>
          <ac:spMkLst>
            <pc:docMk/>
            <pc:sldMk cId="2331997225" sldId="297"/>
            <ac:spMk id="7" creationId="{4E972CB8-292D-0341-E49D-84230A8DE835}"/>
          </ac:spMkLst>
        </pc:spChg>
        <pc:spChg chg="mod ord">
          <ac:chgData name="ZAIDA YOLIMA BENAVIDES MORA" userId="S::zaida.benavides@uniminuto.edu::a27c7696-60c9-4318-8c69-e6a404f43ddb" providerId="AD" clId="Web-{0D0E5C1C-5713-E28F-5A3B-256F769C766D}" dt="2024-08-14T17:04:45.074" v="40" actId="20577"/>
          <ac:spMkLst>
            <pc:docMk/>
            <pc:sldMk cId="2331997225" sldId="297"/>
            <ac:spMk id="9" creationId="{5AB81F1C-F1D6-2860-CA89-CF38D0BB16CF}"/>
          </ac:spMkLst>
        </pc:spChg>
        <pc:spChg chg="add mod">
          <ac:chgData name="ZAIDA YOLIMA BENAVIDES MORA" userId="S::zaida.benavides@uniminuto.edu::a27c7696-60c9-4318-8c69-e6a404f43ddb" providerId="AD" clId="Web-{0D0E5C1C-5713-E28F-5A3B-256F769C766D}" dt="2024-08-14T17:03:43.697" v="34"/>
          <ac:spMkLst>
            <pc:docMk/>
            <pc:sldMk cId="2331997225" sldId="297"/>
            <ac:spMk id="13" creationId="{FBD3F381-B1E8-3661-FF60-DEB73292054D}"/>
          </ac:spMkLst>
        </pc:spChg>
        <pc:picChg chg="add mod modCrop">
          <ac:chgData name="ZAIDA YOLIMA BENAVIDES MORA" userId="S::zaida.benavides@uniminuto.edu::a27c7696-60c9-4318-8c69-e6a404f43ddb" providerId="AD" clId="Web-{0D0E5C1C-5713-E28F-5A3B-256F769C766D}" dt="2024-08-14T17:04:19.620" v="38" actId="14100"/>
          <ac:picMkLst>
            <pc:docMk/>
            <pc:sldMk cId="2331997225" sldId="297"/>
            <ac:picMk id="2" creationId="{E2201F25-3800-06C7-FB0A-E08028C7834A}"/>
          </ac:picMkLst>
        </pc:picChg>
        <pc:picChg chg="del">
          <ac:chgData name="ZAIDA YOLIMA BENAVIDES MORA" userId="S::zaida.benavides@uniminuto.edu::a27c7696-60c9-4318-8c69-e6a404f43ddb" providerId="AD" clId="Web-{0D0E5C1C-5713-E28F-5A3B-256F769C766D}" dt="2024-08-14T16:59:19.701" v="0"/>
          <ac:picMkLst>
            <pc:docMk/>
            <pc:sldMk cId="2331997225" sldId="297"/>
            <ac:picMk id="1028" creationId="{66D72433-E066-BCA2-7A2E-1023D0BA12CC}"/>
          </ac:picMkLst>
        </pc:picChg>
        <pc:picChg chg="del">
          <ac:chgData name="ZAIDA YOLIMA BENAVIDES MORA" userId="S::zaida.benavides@uniminuto.edu::a27c7696-60c9-4318-8c69-e6a404f43ddb" providerId="AD" clId="Web-{0D0E5C1C-5713-E28F-5A3B-256F769C766D}" dt="2024-08-14T16:59:26.155" v="1"/>
          <ac:picMkLst>
            <pc:docMk/>
            <pc:sldMk cId="2331997225" sldId="297"/>
            <ac:picMk id="3076" creationId="{9A09D2C8-80F1-9DD9-4A56-33BAC7A4BB34}"/>
          </ac:picMkLst>
        </pc:picChg>
        <pc:picChg chg="mod ord">
          <ac:chgData name="ZAIDA YOLIMA BENAVIDES MORA" userId="S::zaida.benavides@uniminuto.edu::a27c7696-60c9-4318-8c69-e6a404f43ddb" providerId="AD" clId="Web-{0D0E5C1C-5713-E28F-5A3B-256F769C766D}" dt="2024-08-14T17:04:09.323" v="37" actId="1076"/>
          <ac:picMkLst>
            <pc:docMk/>
            <pc:sldMk cId="2331997225" sldId="297"/>
            <ac:picMk id="12290" creationId="{E48C6887-B209-C372-DED0-BE1251444F97}"/>
          </ac:picMkLst>
        </pc:picChg>
        <pc:inkChg chg="del">
          <ac:chgData name="ZAIDA YOLIMA BENAVIDES MORA" userId="S::zaida.benavides@uniminuto.edu::a27c7696-60c9-4318-8c69-e6a404f43ddb" providerId="AD" clId="Web-{0D0E5C1C-5713-E28F-5A3B-256F769C766D}" dt="2024-08-14T17:00:53.736" v="14"/>
          <ac:inkMkLst>
            <pc:docMk/>
            <pc:sldMk cId="2331997225" sldId="297"/>
            <ac:inkMk id="10" creationId="{FE88020B-4458-816B-E62F-7B230C923F2A}"/>
          </ac:inkMkLst>
        </pc:inkChg>
        <pc:inkChg chg="del">
          <ac:chgData name="ZAIDA YOLIMA BENAVIDES MORA" userId="S::zaida.benavides@uniminuto.edu::a27c7696-60c9-4318-8c69-e6a404f43ddb" providerId="AD" clId="Web-{0D0E5C1C-5713-E28F-5A3B-256F769C766D}" dt="2024-08-14T17:00:50.330" v="11"/>
          <ac:inkMkLst>
            <pc:docMk/>
            <pc:sldMk cId="2331997225" sldId="297"/>
            <ac:inkMk id="11" creationId="{8940D56D-D6DD-D93B-A432-C0E317B7D76D}"/>
          </ac:inkMkLst>
        </pc:inkChg>
        <pc:inkChg chg="del">
          <ac:chgData name="ZAIDA YOLIMA BENAVIDES MORA" userId="S::zaida.benavides@uniminuto.edu::a27c7696-60c9-4318-8c69-e6a404f43ddb" providerId="AD" clId="Web-{0D0E5C1C-5713-E28F-5A3B-256F769C766D}" dt="2024-08-14T17:00:56.580" v="17"/>
          <ac:inkMkLst>
            <pc:docMk/>
            <pc:sldMk cId="2331997225" sldId="297"/>
            <ac:inkMk id="12" creationId="{7FC0AAB8-7421-EF0F-959A-A559DBA798F2}"/>
          </ac:inkMkLst>
        </pc:inkChg>
        <pc:cxnChg chg="del">
          <ac:chgData name="ZAIDA YOLIMA BENAVIDES MORA" userId="S::zaida.benavides@uniminuto.edu::a27c7696-60c9-4318-8c69-e6a404f43ddb" providerId="AD" clId="Web-{0D0E5C1C-5713-E28F-5A3B-256F769C766D}" dt="2024-08-14T17:00:52.752" v="13"/>
          <ac:cxnSpMkLst>
            <pc:docMk/>
            <pc:sldMk cId="2331997225" sldId="297"/>
            <ac:cxnSpMk id="14" creationId="{ACD610B0-B427-BE74-96D9-E48A4E2EB8DF}"/>
          </ac:cxnSpMkLst>
        </pc:cxnChg>
        <pc:cxnChg chg="del">
          <ac:chgData name="ZAIDA YOLIMA BENAVIDES MORA" userId="S::zaida.benavides@uniminuto.edu::a27c7696-60c9-4318-8c69-e6a404f43ddb" providerId="AD" clId="Web-{0D0E5C1C-5713-E28F-5A3B-256F769C766D}" dt="2024-08-14T17:00:51.783" v="12"/>
          <ac:cxnSpMkLst>
            <pc:docMk/>
            <pc:sldMk cId="2331997225" sldId="297"/>
            <ac:cxnSpMk id="15" creationId="{64F9E6CC-D3E0-700E-2C18-1C3E67FC1D2C}"/>
          </ac:cxnSpMkLst>
        </pc:cxnChg>
        <pc:cxnChg chg="del">
          <ac:chgData name="ZAIDA YOLIMA BENAVIDES MORA" userId="S::zaida.benavides@uniminuto.edu::a27c7696-60c9-4318-8c69-e6a404f43ddb" providerId="AD" clId="Web-{0D0E5C1C-5713-E28F-5A3B-256F769C766D}" dt="2024-08-14T17:00:55.565" v="16"/>
          <ac:cxnSpMkLst>
            <pc:docMk/>
            <pc:sldMk cId="2331997225" sldId="297"/>
            <ac:cxnSpMk id="18" creationId="{B686A00E-A444-6204-8862-07126D660BD9}"/>
          </ac:cxnSpMkLst>
        </pc:cxnChg>
        <pc:cxnChg chg="del">
          <ac:chgData name="ZAIDA YOLIMA BENAVIDES MORA" userId="S::zaida.benavides@uniminuto.edu::a27c7696-60c9-4318-8c69-e6a404f43ddb" providerId="AD" clId="Web-{0D0E5C1C-5713-E28F-5A3B-256F769C766D}" dt="2024-08-14T17:00:54.471" v="15"/>
          <ac:cxnSpMkLst>
            <pc:docMk/>
            <pc:sldMk cId="2331997225" sldId="297"/>
            <ac:cxnSpMk id="22" creationId="{48BD578A-3031-F614-6B3B-0E37ECF2D691}"/>
          </ac:cxnSpMkLst>
        </pc:cxnChg>
        <pc:cxnChg chg="del">
          <ac:chgData name="ZAIDA YOLIMA BENAVIDES MORA" userId="S::zaida.benavides@uniminuto.edu::a27c7696-60c9-4318-8c69-e6a404f43ddb" providerId="AD" clId="Web-{0D0E5C1C-5713-E28F-5A3B-256F769C766D}" dt="2024-08-14T17:00:57.658" v="18"/>
          <ac:cxnSpMkLst>
            <pc:docMk/>
            <pc:sldMk cId="2331997225" sldId="297"/>
            <ac:cxnSpMk id="23" creationId="{E9209383-07B6-7175-306B-A3768C346D9A}"/>
          </ac:cxnSpMkLst>
        </pc:cxnChg>
      </pc:sldChg>
    </pc:docChg>
  </pc:docChgLst>
  <pc:docChgLst>
    <pc:chgData name="LINA MARIA PAMO MORENO" userId="S::lina.pamo.m@uniminuto.edu::036942df-c76b-4406-9e29-92d0f0ad62bb" providerId="AD" clId="Web-{64E6BDA6-315A-AF1B-67CE-F73AE4E578E8}"/>
    <pc:docChg chg="modSld">
      <pc:chgData name="LINA MARIA PAMO MORENO" userId="S::lina.pamo.m@uniminuto.edu::036942df-c76b-4406-9e29-92d0f0ad62bb" providerId="AD" clId="Web-{64E6BDA6-315A-AF1B-67CE-F73AE4E578E8}" dt="2024-08-12T13:14:04.001" v="0" actId="1076"/>
      <pc:docMkLst>
        <pc:docMk/>
      </pc:docMkLst>
      <pc:sldChg chg="modSp">
        <pc:chgData name="LINA MARIA PAMO MORENO" userId="S::lina.pamo.m@uniminuto.edu::036942df-c76b-4406-9e29-92d0f0ad62bb" providerId="AD" clId="Web-{64E6BDA6-315A-AF1B-67CE-F73AE4E578E8}" dt="2024-08-12T13:14:04.001" v="0" actId="1076"/>
        <pc:sldMkLst>
          <pc:docMk/>
          <pc:sldMk cId="2062630029" sldId="273"/>
        </pc:sldMkLst>
        <pc:picChg chg="mod">
          <ac:chgData name="LINA MARIA PAMO MORENO" userId="S::lina.pamo.m@uniminuto.edu::036942df-c76b-4406-9e29-92d0f0ad62bb" providerId="AD" clId="Web-{64E6BDA6-315A-AF1B-67CE-F73AE4E578E8}" dt="2024-08-12T13:14:04.001" v="0" actId="1076"/>
          <ac:picMkLst>
            <pc:docMk/>
            <pc:sldMk cId="2062630029" sldId="273"/>
            <ac:picMk id="3076" creationId="{9A09D2C8-80F1-9DD9-4A56-33BAC7A4BB34}"/>
          </ac:picMkLst>
        </pc:picChg>
      </pc:sldChg>
    </pc:docChg>
  </pc:docChgLst>
  <pc:docChgLst>
    <pc:chgData name="ZAIDA YOLIMA BENAVIDES MORA" userId="S::zaida.benavides@uniminuto.edu::a27c7696-60c9-4318-8c69-e6a404f43ddb" providerId="AD" clId="Web-{FE90DB96-3939-1B19-2FAB-E097438FDFB9}"/>
    <pc:docChg chg="delSld">
      <pc:chgData name="ZAIDA YOLIMA BENAVIDES MORA" userId="S::zaida.benavides@uniminuto.edu::a27c7696-60c9-4318-8c69-e6a404f43ddb" providerId="AD" clId="Web-{FE90DB96-3939-1B19-2FAB-E097438FDFB9}" dt="2024-08-16T19:48:34.957" v="0"/>
      <pc:docMkLst>
        <pc:docMk/>
      </pc:docMkLst>
      <pc:sldChg chg="del">
        <pc:chgData name="ZAIDA YOLIMA BENAVIDES MORA" userId="S::zaida.benavides@uniminuto.edu::a27c7696-60c9-4318-8c69-e6a404f43ddb" providerId="AD" clId="Web-{FE90DB96-3939-1B19-2FAB-E097438FDFB9}" dt="2024-08-16T19:48:34.957" v="0"/>
        <pc:sldMkLst>
          <pc:docMk/>
          <pc:sldMk cId="1609463554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BA8A-E1D6-8CF5-4EB8-ABC9A4AA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35C38-A943-3D17-0E8A-AEA8D5894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3FEF9-3730-016D-9CDE-3B1B6E19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FEEA2-2345-6EB2-BCE8-A1B818E8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0EA5-9047-2BBC-B0D6-50A93267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82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0787-5B44-1E1E-C98E-17A43385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BE95D-8B60-9DC1-5701-BF5437A66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87189-1220-7EF5-7467-74E03D5E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163B6-94DD-1E0D-6C9E-69E2399E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C061-8EC4-0C82-35F6-FB9C4BA3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640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61572-E9BE-9B75-33EF-D4B71EA0A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5A8AB-F7E6-408B-EFB2-A16DB332D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94DF7-F334-D689-3F9A-C6C03560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5E46-8723-51E6-A678-AC81583B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62E8-7C27-3FAE-A4BF-11960589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01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DDAD-4B9A-3ACC-563D-3C1631C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317E-A275-EB9C-BB7C-00FA7975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D0F10-D002-7E04-82A2-50D8E20A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2353-4F01-1FD0-B4A7-09B150A9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E4038-1BBC-367C-A8E8-D8CC6566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201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70FD-4026-6E72-1D41-6EFB01B0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3CADB-F992-A9C2-D7BB-A1E61939D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CFC6-2EAB-BADC-175E-06FDE668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583F-18A4-2FBF-47EB-846F783B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02BF-9DEF-F8E6-50C2-2BB84E18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364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9EC1-C52E-37AE-54FE-02C1046C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8148-5BB6-28C8-5D95-C62BAB732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A9FB9-DB1F-A4BD-DD43-9D4632829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95F19-236F-77B1-8F6A-1F49E2F9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90E32-036C-010C-53B3-8F808C24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1C1AC-E0AD-FEC5-B73C-7E3096A6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81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A49-3836-B9B0-5A83-DBAD5547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6270B-8F5D-B778-A0A8-DE255CCB5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B8625-B67B-1C49-DB51-28322435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BF7BE-8B07-F480-6FB1-C0377B861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46F55-A237-1A8D-9BD9-2267FB26A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6DA49-6ACD-AC40-ADD7-3B1E0D27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965F3-8D95-9871-4485-EAE28050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C1580-32B4-42A0-51B6-1D68128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6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A983-83B7-3944-D04E-52A95EF0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B081A-5123-25FF-9F69-5C4E9502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47B4B-5D28-166D-A374-84556A58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71D76-47B3-311A-EE8A-9259F4ED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047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9E274-1368-F3DD-1507-43DB4412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BD5B2-1814-55AD-CB11-F108A311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3FC48-3DB3-7045-07A2-27A31271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78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DD91-9253-E181-7E12-C4A7AE32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BEBC-EF06-3BDA-0030-EC53CEFE0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058DF-73E2-3986-019C-050390D67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FEDC-715B-59D2-9039-78D10E88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371A-4502-3350-D34E-E61E7E86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CF89-3CFC-8E9D-37B0-246D1BB0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9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01F4-9DCC-00EE-35F4-83E797CE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A782E-F114-3F04-3674-2AD88FE12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01783-55EE-4F23-5519-1CF7F5C8F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FE1FD-C55C-C36E-EB75-CF0C96AA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C4F85-E388-EE6A-1B35-7E6E94E7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E053E-DDCD-9FDC-C558-F07F86DB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962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08DFF-3046-6ABB-BDE2-37A69F1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D301-E944-EF85-1B1F-56F83B3E5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C0A0-D3C7-157B-2681-77207473F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194F7-949B-4C16-A53F-8E9583A4A0C5}" type="datetimeFigureOut">
              <a:rPr lang="es-CO" smtClean="0"/>
              <a:t>16/08/2024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C750-38DF-F531-0238-A869F7338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F002E-F8BD-2A7C-5F20-DC97119BD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5C98D8-E1F3-4453-A6AE-2F2C274BE7D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875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7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7.png"/><Relationship Id="rId7" Type="http://schemas.microsoft.com/office/2007/relationships/hdphoto" Target="../media/hdphoto8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5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2.png"/><Relationship Id="rId4" Type="http://schemas.microsoft.com/office/2007/relationships/hdphoto" Target="../media/hdphoto4.wdp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jpeg"/><Relationship Id="rId7" Type="http://schemas.openxmlformats.org/officeDocument/2006/relationships/image" Target="../media/image23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29FC-4669-CE0D-02CB-1EA0BFA38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3716" y="3916607"/>
            <a:ext cx="8747856" cy="611257"/>
          </a:xfrm>
        </p:spPr>
        <p:txBody>
          <a:bodyPr>
            <a:noAutofit/>
          </a:bodyPr>
          <a:lstStyle/>
          <a:p>
            <a:pPr algn="l"/>
            <a:r>
              <a:rPr lang="es-ES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Plataformas UNIMINUTO</a:t>
            </a:r>
            <a:endParaRPr lang="es-CO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A1291DA-7D47-F15B-4A3F-67F4A04F9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F85C33-D0BC-1206-079D-39FA7F1F7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28" name="Picture 4" descr="Marketing no es sinónimo de Diseñador gráfico.">
            <a:extLst>
              <a:ext uri="{FF2B5EF4-FFF2-40B4-BE49-F238E27FC236}">
                <a16:creationId xmlns:a16="http://schemas.microsoft.com/office/drawing/2014/main" id="{0D93C055-F585-5A34-8EF9-32CD946E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3" b="98567" l="10000" r="90000">
                        <a14:foregroundMark x1="19083" y1="55573" x2="24917" y2="48567"/>
                        <a14:foregroundMark x1="68000" y1="36465" x2="71417" y2="35350"/>
                        <a14:foregroundMark x1="36667" y1="84554" x2="36667" y2="84554"/>
                        <a14:foregroundMark x1="36500" y1="84076" x2="48833" y2="92357"/>
                        <a14:foregroundMark x1="48833" y1="92357" x2="51000" y2="92038"/>
                        <a14:foregroundMark x1="56000" y1="85032" x2="49583" y2="93312"/>
                        <a14:foregroundMark x1="49583" y1="93312" x2="49583" y2="93312"/>
                        <a14:foregroundMark x1="59083" y1="82006" x2="56833" y2="98567"/>
                        <a14:foregroundMark x1="64250" y1="50000" x2="64333" y2="50955"/>
                        <a14:foregroundMark x1="62167" y1="54777" x2="62750" y2="55732"/>
                        <a14:foregroundMark x1="63500" y1="54618" x2="62917" y2="55096"/>
                        <a14:foregroundMark x1="66833" y1="50318" x2="67000" y2="41561"/>
                        <a14:foregroundMark x1="66667" y1="50318" x2="66750" y2="46019"/>
                        <a14:foregroundMark x1="66583" y1="46338" x2="66750" y2="41401"/>
                        <a14:foregroundMark x1="66333" y1="37898" x2="66333" y2="37898"/>
                        <a14:foregroundMark x1="66500" y1="37261" x2="70167" y2="36624"/>
                        <a14:foregroundMark x1="73257" y1="37102" x2="76250" y2="37102"/>
                        <a14:foregroundMark x1="72583" y1="37102" x2="72805" y2="37102"/>
                        <a14:foregroundMark x1="66833" y1="44427" x2="67167" y2="50955"/>
                        <a14:foregroundMark x1="54667" y1="31847" x2="54667" y2="31847"/>
                        <a14:foregroundMark x1="54333" y1="30892" x2="54333" y2="30892"/>
                        <a14:foregroundMark x1="51167" y1="35510" x2="51167" y2="35510"/>
                        <a14:foregroundMark x1="25833" y1="45860" x2="25833" y2="45860"/>
                        <a14:backgroundMark x1="61000" y1="30096" x2="62833" y2="29777"/>
                        <a14:backgroundMark x1="62667" y1="29140" x2="63667" y2="30096"/>
                        <a14:backgroundMark x1="60667" y1="29618" x2="60750" y2="30414"/>
                        <a14:backgroundMark x1="63883" y1="29777" x2="64583" y2="30892"/>
                        <a14:backgroundMark x1="63583" y1="29299" x2="63883" y2="29777"/>
                        <a14:backgroundMark x1="56667" y1="33599" x2="64250" y2="28662"/>
                        <a14:backgroundMark x1="64250" y1="28662" x2="66250" y2="32166"/>
                        <a14:backgroundMark x1="59167" y1="26592" x2="61417" y2="31529"/>
                        <a14:backgroundMark x1="61000" y1="27866" x2="61500" y2="28981"/>
                        <a14:backgroundMark x1="66583" y1="31210" x2="65250" y2="33758"/>
                        <a14:backgroundMark x1="66583" y1="33280" x2="66250" y2="35510"/>
                        <a14:backgroundMark x1="74750" y1="32484" x2="75000" y2="33121"/>
                        <a14:backgroundMark x1="73333" y1="35350" x2="73833" y2="35191"/>
                        <a14:backgroundMark x1="76500" y1="23567" x2="80083" y2="30892"/>
                        <a14:backgroundMark x1="80083" y1="30892" x2="80167" y2="30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2" y="-456957"/>
            <a:ext cx="6390992" cy="34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eño web: Todo lo que debes saber | Arroba System">
            <a:extLst>
              <a:ext uri="{FF2B5EF4-FFF2-40B4-BE49-F238E27FC236}">
                <a16:creationId xmlns:a16="http://schemas.microsoft.com/office/drawing/2014/main" id="{040EA2B5-5F6A-7296-AE8B-9C73F0BB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61" b="94821" l="9792" r="90000">
                        <a14:foregroundMark x1="11146" y1="63147" x2="11250" y2="32470"/>
                        <a14:foregroundMark x1="9792" y1="68924" x2="9896" y2="76693"/>
                        <a14:foregroundMark x1="18229" y1="71116" x2="18229" y2="75697"/>
                        <a14:foregroundMark x1="18854" y1="46215" x2="22188" y2="53187"/>
                        <a14:foregroundMark x1="27604" y1="90637" x2="35417" y2="91036"/>
                        <a14:foregroundMark x1="41042" y1="90837" x2="41771" y2="90837"/>
                        <a14:foregroundMark x1="71354" y1="57968" x2="71979" y2="59960"/>
                        <a14:foregroundMark x1="80217" y1="79718" x2="80340" y2="78093"/>
                        <a14:foregroundMark x1="79419" y1="90267" x2="80185" y2="80143"/>
                        <a14:foregroundMark x1="80521" y1="75697" x2="80848" y2="74500"/>
                        <a14:foregroundMark x1="66458" y1="92032" x2="66458" y2="92032"/>
                        <a14:foregroundMark x1="72708" y1="92231" x2="72708" y2="92231"/>
                        <a14:foregroundMark x1="19271" y1="93825" x2="19271" y2="93825"/>
                        <a14:foregroundMark x1="14271" y1="94821" x2="14271" y2="94821"/>
                        <a14:backgroundMark x1="70938" y1="60159" x2="70938" y2="60159"/>
                        <a14:backgroundMark x1="78125" y1="40438" x2="85625" y2="75697"/>
                        <a14:backgroundMark x1="81979" y1="42430" x2="85625" y2="65139"/>
                        <a14:backgroundMark x1="78750" y1="94223" x2="84375" y2="60757"/>
                        <a14:backgroundMark x1="78854" y1="87450" x2="81458" y2="72908"/>
                        <a14:backgroundMark x1="79688" y1="87251" x2="80833" y2="66932"/>
                        <a14:backgroundMark x1="80833" y1="75100" x2="81979" y2="75697"/>
                        <a14:backgroundMark x1="78958" y1="93028" x2="81042" y2="71514"/>
                        <a14:backgroundMark x1="78229" y1="93426" x2="85000" y2="89841"/>
                        <a14:backgroundMark x1="85000" y1="89841" x2="86771" y2="92629"/>
                        <a14:backgroundMark x1="79688" y1="70518" x2="83438" y2="72709"/>
                        <a14:backgroundMark x1="78854" y1="89841" x2="80208" y2="86454"/>
                        <a14:backgroundMark x1="14167" y1="95418" x2="14167" y2="95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605020"/>
            <a:ext cx="4566516" cy="23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C194B44-903B-E843-A10D-C9B73748BD70}"/>
              </a:ext>
            </a:extLst>
          </p:cNvPr>
          <p:cNvSpPr/>
          <p:nvPr/>
        </p:nvSpPr>
        <p:spPr>
          <a:xfrm>
            <a:off x="1530221" y="5271795"/>
            <a:ext cx="2369976" cy="10543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553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95BB2542-CEE2-D8B8-5364-CE81D131F0DC}"/>
              </a:ext>
            </a:extLst>
          </p:cNvPr>
          <p:cNvSpPr/>
          <p:nvPr/>
        </p:nvSpPr>
        <p:spPr>
          <a:xfrm>
            <a:off x="253497" y="1222218"/>
            <a:ext cx="3793402" cy="33859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146" name="Picture 2" descr="Custom Software Development - Software Development Image Png, Transparent  Png - kindpng">
            <a:extLst>
              <a:ext uri="{FF2B5EF4-FFF2-40B4-BE49-F238E27FC236}">
                <a16:creationId xmlns:a16="http://schemas.microsoft.com/office/drawing/2014/main" id="{56037B7C-9A0A-34EB-AE6D-254647BD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1" b="89802" l="7442" r="93023">
                        <a14:foregroundMark x1="49535" y1="53729" x2="68372" y2="38508"/>
                        <a14:foregroundMark x1="43721" y1="32877" x2="79651" y2="45662"/>
                        <a14:foregroundMark x1="79651" y1="45662" x2="79884" y2="45814"/>
                        <a14:foregroundMark x1="68256" y1="58752" x2="71395" y2="42314"/>
                        <a14:foregroundMark x1="72093" y1="54795" x2="79419" y2="40944"/>
                        <a14:foregroundMark x1="79186" y1="49315" x2="49884" y2="23592"/>
                        <a14:foregroundMark x1="44767" y1="15982" x2="45116" y2="36530"/>
                        <a14:foregroundMark x1="41860" y1="28311" x2="36744" y2="73364"/>
                        <a14:foregroundMark x1="38837" y1="81735" x2="44884" y2="74277"/>
                        <a14:foregroundMark x1="75465" y1="69254" x2="73721" y2="68341"/>
                        <a14:foregroundMark x1="41744" y1="87976" x2="41047" y2="88889"/>
                        <a14:foregroundMark x1="44884" y1="84779" x2="44884" y2="86758"/>
                        <a14:foregroundMark x1="7558" y1="66667" x2="9884" y2="71081"/>
                        <a14:foregroundMark x1="40465" y1="83409" x2="48256" y2="71994"/>
                        <a14:foregroundMark x1="48256" y1="71994" x2="48488" y2="71081"/>
                        <a14:foregroundMark x1="75814" y1="74125" x2="74419" y2="69406"/>
                        <a14:foregroundMark x1="44419" y1="12329" x2="44884" y2="15068"/>
                        <a14:foregroundMark x1="24884" y1="36377" x2="32674" y2="36986"/>
                        <a14:foregroundMark x1="22674" y1="34703" x2="31628" y2="41705"/>
                        <a14:foregroundMark x1="24419" y1="32572" x2="30465" y2="33638"/>
                        <a14:foregroundMark x1="49186" y1="18113" x2="51628" y2="22070"/>
                        <a14:foregroundMark x1="21512" y1="32877" x2="22093" y2="37291"/>
                        <a14:foregroundMark x1="24267" y1="42386" x2="24419" y2="42770"/>
                        <a14:foregroundMark x1="20814" y1="33638" x2="23738" y2="41043"/>
                        <a14:foregroundMark x1="22395" y1="42511" x2="20814" y2="33790"/>
                        <a14:foregroundMark x1="22655" y1="42531" x2="20349" y2="31963"/>
                        <a14:foregroundMark x1="20349" y1="31963" x2="23065" y2="41946"/>
                        <a14:foregroundMark x1="21512" y1="40335" x2="20730" y2="42383"/>
                        <a14:foregroundMark x1="91977" y1="64536" x2="93023" y2="62557"/>
                        <a14:backgroundMark x1="18372" y1="44444" x2="22326" y2="44749"/>
                        <a14:backgroundMark x1="21977" y1="43988" x2="23488" y2="43988"/>
                        <a14:backgroundMark x1="22442" y1="43227" x2="23488" y2="43227"/>
                        <a14:backgroundMark x1="23488" y1="42618" x2="24186" y2="42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37" y="1473127"/>
            <a:ext cx="5120397" cy="39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2F5420C-793D-E13F-9035-E16988B243DF}"/>
              </a:ext>
            </a:extLst>
          </p:cNvPr>
          <p:cNvSpPr txBox="1"/>
          <p:nvPr/>
        </p:nvSpPr>
        <p:spPr>
          <a:xfrm>
            <a:off x="4600568" y="2475519"/>
            <a:ext cx="7089069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Ingreso al correo institucional</a:t>
            </a:r>
          </a:p>
        </p:txBody>
      </p:sp>
    </p:spTree>
    <p:extLst>
      <p:ext uri="{BB962C8B-B14F-4D97-AF65-F5344CB8AC3E}">
        <p14:creationId xmlns:p14="http://schemas.microsoft.com/office/powerpoint/2010/main" val="147843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385996" y="0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-1238387" y="2790915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Office 365</a:t>
            </a:r>
          </a:p>
        </p:txBody>
      </p:sp>
      <p:pic>
        <p:nvPicPr>
          <p:cNvPr id="7170" name="Picture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45C38B8-6BE5-8AFC-5829-C0BC0FC3D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160" b="6930"/>
          <a:stretch/>
        </p:blipFill>
        <p:spPr bwMode="auto">
          <a:xfrm>
            <a:off x="3684761" y="1385181"/>
            <a:ext cx="7079810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cono de clic de mano, vector: vector de stock (libre de regalías)  1162818001 | Shutterstock">
            <a:extLst>
              <a:ext uri="{FF2B5EF4-FFF2-40B4-BE49-F238E27FC236}">
                <a16:creationId xmlns:a16="http://schemas.microsoft.com/office/drawing/2014/main" id="{035FF9E6-660F-29D1-3650-A3250693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615" y1="43571" x2="64231" y2="60000"/>
                        <a14:foregroundMark x1="59231" y1="68929" x2="71538" y2="46071"/>
                        <a14:foregroundMark x1="25385" y1="47143" x2="28077" y2="46786"/>
                        <a14:foregroundMark x1="21923" y1="34643" x2="26538" y2="36429"/>
                        <a14:foregroundMark x1="29231" y1="23929" x2="30769" y2="28214"/>
                        <a14:foregroundMark x1="42308" y1="20714" x2="42308" y2="22500"/>
                        <a14:foregroundMark x1="51154" y1="31786" x2="54615" y2="30357"/>
                        <a14:foregroundMark x1="41154" y1="26429" x2="42308" y2="2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6760" flipH="1">
            <a:off x="315832" y="3429000"/>
            <a:ext cx="2454528" cy="26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B665D37-52CF-AB8D-CFD3-F7436CFD5205}"/>
              </a:ext>
            </a:extLst>
          </p:cNvPr>
          <p:cNvSpPr/>
          <p:nvPr/>
        </p:nvSpPr>
        <p:spPr>
          <a:xfrm rot="9642746">
            <a:off x="6826313" y="2649426"/>
            <a:ext cx="823865" cy="28297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569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385996" y="0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cono de clic de mano, vector: vector de stock (libre de regalías)  1162818001 | Shutterstock">
            <a:extLst>
              <a:ext uri="{FF2B5EF4-FFF2-40B4-BE49-F238E27FC236}">
                <a16:creationId xmlns:a16="http://schemas.microsoft.com/office/drawing/2014/main" id="{035FF9E6-660F-29D1-3650-A3250693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615" y1="43571" x2="64231" y2="60000"/>
                        <a14:foregroundMark x1="59231" y1="68929" x2="71538" y2="46071"/>
                        <a14:foregroundMark x1="25385" y1="47143" x2="28077" y2="46786"/>
                        <a14:foregroundMark x1="21923" y1="34643" x2="26538" y2="36429"/>
                        <a14:foregroundMark x1="29231" y1="23929" x2="30769" y2="28214"/>
                        <a14:foregroundMark x1="42308" y1="20714" x2="42308" y2="22500"/>
                        <a14:foregroundMark x1="51154" y1="31786" x2="54615" y2="30357"/>
                        <a14:foregroundMark x1="41154" y1="26429" x2="42308" y2="2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6760" flipH="1">
            <a:off x="315832" y="3429000"/>
            <a:ext cx="2454528" cy="26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3CFB44D-5336-1060-F17F-676A14A0A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r="3140" b="6842"/>
          <a:stretch/>
        </p:blipFill>
        <p:spPr bwMode="auto">
          <a:xfrm>
            <a:off x="3696830" y="1339913"/>
            <a:ext cx="7113007" cy="39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DC956886-07ED-E519-4D08-957423FF19AF}"/>
              </a:ext>
            </a:extLst>
          </p:cNvPr>
          <p:cNvSpPr/>
          <p:nvPr/>
        </p:nvSpPr>
        <p:spPr>
          <a:xfrm>
            <a:off x="10176096" y="1865014"/>
            <a:ext cx="516047" cy="669956"/>
          </a:xfrm>
          <a:prstGeom prst="upArrow">
            <a:avLst>
              <a:gd name="adj1" fmla="val 50000"/>
              <a:gd name="adj2" fmla="val 53922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32FCD10-C07A-5963-95E7-FF69680F555E}"/>
              </a:ext>
            </a:extLst>
          </p:cNvPr>
          <p:cNvSpPr txBox="1"/>
          <p:nvPr/>
        </p:nvSpPr>
        <p:spPr>
          <a:xfrm>
            <a:off x="-1286768" y="2790915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257064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4DF2A70C-F234-38D2-77EB-3248BB59B25C}"/>
              </a:ext>
            </a:extLst>
          </p:cNvPr>
          <p:cNvSpPr/>
          <p:nvPr/>
        </p:nvSpPr>
        <p:spPr>
          <a:xfrm>
            <a:off x="1605279" y="1056991"/>
            <a:ext cx="4071244" cy="4990724"/>
          </a:xfrm>
          <a:custGeom>
            <a:avLst/>
            <a:gdLst/>
            <a:ahLst/>
            <a:cxnLst/>
            <a:rect l="l" t="t" r="r" b="b"/>
            <a:pathLst>
              <a:path w="7243175" h="8314034">
                <a:moveTo>
                  <a:pt x="0" y="0"/>
                </a:moveTo>
                <a:lnTo>
                  <a:pt x="7243174" y="0"/>
                </a:lnTo>
                <a:lnTo>
                  <a:pt x="7243174" y="8314034"/>
                </a:lnTo>
                <a:lnTo>
                  <a:pt x="0" y="8314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F688D1-F251-57BD-6815-D8FE62C0F905}"/>
              </a:ext>
            </a:extLst>
          </p:cNvPr>
          <p:cNvSpPr/>
          <p:nvPr/>
        </p:nvSpPr>
        <p:spPr>
          <a:xfrm>
            <a:off x="6222490" y="1602469"/>
            <a:ext cx="4958540" cy="3653062"/>
          </a:xfrm>
          <a:custGeom>
            <a:avLst/>
            <a:gdLst/>
            <a:ahLst/>
            <a:cxnLst/>
            <a:rect l="l" t="t" r="r" b="b"/>
            <a:pathLst>
              <a:path w="7279504" h="6821766">
                <a:moveTo>
                  <a:pt x="0" y="0"/>
                </a:moveTo>
                <a:lnTo>
                  <a:pt x="7279503" y="0"/>
                </a:lnTo>
                <a:lnTo>
                  <a:pt x="7279503" y="6821766"/>
                </a:lnTo>
                <a:lnTo>
                  <a:pt x="0" y="682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48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99AF7B14-AA42-F215-12A7-B4289CBB6C15}"/>
              </a:ext>
            </a:extLst>
          </p:cNvPr>
          <p:cNvSpPr/>
          <p:nvPr/>
        </p:nvSpPr>
        <p:spPr>
          <a:xfrm>
            <a:off x="177082" y="1272011"/>
            <a:ext cx="2964199" cy="3734555"/>
          </a:xfrm>
          <a:custGeom>
            <a:avLst/>
            <a:gdLst/>
            <a:ahLst/>
            <a:cxnLst/>
            <a:rect l="l" t="t" r="r" b="b"/>
            <a:pathLst>
              <a:path w="7826410" h="9666020">
                <a:moveTo>
                  <a:pt x="0" y="0"/>
                </a:moveTo>
                <a:lnTo>
                  <a:pt x="7826410" y="0"/>
                </a:lnTo>
                <a:lnTo>
                  <a:pt x="7826410" y="9666020"/>
                </a:lnTo>
                <a:lnTo>
                  <a:pt x="0" y="96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pic>
        <p:nvPicPr>
          <p:cNvPr id="5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19D41A93-E350-7A64-029D-D65B1C120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630439" y="0"/>
            <a:ext cx="856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75B842A-A1B3-FA0F-7B6B-D78807599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5020"/>
          <a:stretch/>
        </p:blipFill>
        <p:spPr bwMode="auto">
          <a:xfrm>
            <a:off x="3974473" y="1321806"/>
            <a:ext cx="7903674" cy="39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no Humana Sosteniendo Sin Bisel Smartphone / Ilustración Vectorial Móvil  Teléfono Celular Ilustraciones svg, vectoriales, clip art vectorizado libre  de derechos. Image 85719101">
            <a:extLst>
              <a:ext uri="{FF2B5EF4-FFF2-40B4-BE49-F238E27FC236}">
                <a16:creationId xmlns:a16="http://schemas.microsoft.com/office/drawing/2014/main" id="{288D7A24-1BF6-52D4-A48A-984BDE59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9111" r="22365" b="10484"/>
          <a:stretch/>
        </p:blipFill>
        <p:spPr bwMode="auto">
          <a:xfrm>
            <a:off x="8969516" y="2575249"/>
            <a:ext cx="3222484" cy="4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ecurity update for Microsoft Authenticator app used for MFA | IT Services">
            <a:extLst>
              <a:ext uri="{FF2B5EF4-FFF2-40B4-BE49-F238E27FC236}">
                <a16:creationId xmlns:a16="http://schemas.microsoft.com/office/drawing/2014/main" id="{E8772FC1-3DFF-7A1F-F224-2BE65BC3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47" y="2734146"/>
            <a:ext cx="1558212" cy="341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C66AFF-4BF1-0EC2-46F8-A3CD40B17CB3}"/>
              </a:ext>
            </a:extLst>
          </p:cNvPr>
          <p:cNvSpPr/>
          <p:nvPr/>
        </p:nvSpPr>
        <p:spPr>
          <a:xfrm>
            <a:off x="9615895" y="3426042"/>
            <a:ext cx="1007706" cy="2612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32F093-0B4E-FFC4-2C1D-FD94F5DF013E}"/>
              </a:ext>
            </a:extLst>
          </p:cNvPr>
          <p:cNvSpPr/>
          <p:nvPr/>
        </p:nvSpPr>
        <p:spPr>
          <a:xfrm>
            <a:off x="10043704" y="4215957"/>
            <a:ext cx="579897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45</a:t>
            </a:r>
            <a:endParaRPr lang="es-CO" sz="1400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EEAF74-4BED-BE9D-1AEC-E4D58EBE0F4A}"/>
              </a:ext>
            </a:extLst>
          </p:cNvPr>
          <p:cNvCxnSpPr/>
          <p:nvPr/>
        </p:nvCxnSpPr>
        <p:spPr>
          <a:xfrm flipH="1">
            <a:off x="2374157" y="2588367"/>
            <a:ext cx="6406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A609870-3273-3FCF-6DB7-42CAEFEB0838}"/>
              </a:ext>
            </a:extLst>
          </p:cNvPr>
          <p:cNvCxnSpPr/>
          <p:nvPr/>
        </p:nvCxnSpPr>
        <p:spPr>
          <a:xfrm flipH="1">
            <a:off x="2374157" y="3048585"/>
            <a:ext cx="6406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3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1448555" y="0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389A33A3-F8D1-4671-39BD-A144898A89F2}"/>
              </a:ext>
            </a:extLst>
          </p:cNvPr>
          <p:cNvSpPr/>
          <p:nvPr/>
        </p:nvSpPr>
        <p:spPr>
          <a:xfrm>
            <a:off x="1732996" y="1339914"/>
            <a:ext cx="7135615" cy="3956364"/>
          </a:xfrm>
          <a:custGeom>
            <a:avLst/>
            <a:gdLst/>
            <a:ahLst/>
            <a:cxnLst/>
            <a:rect l="l" t="t" r="r" b="b"/>
            <a:pathLst>
              <a:path w="17645183" h="7796048">
                <a:moveTo>
                  <a:pt x="0" y="0"/>
                </a:moveTo>
                <a:lnTo>
                  <a:pt x="17645182" y="0"/>
                </a:lnTo>
                <a:lnTo>
                  <a:pt x="17645182" y="7796048"/>
                </a:lnTo>
                <a:lnTo>
                  <a:pt x="0" y="779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Flecha: curvada hacia arriba 6">
            <a:extLst>
              <a:ext uri="{FF2B5EF4-FFF2-40B4-BE49-F238E27FC236}">
                <a16:creationId xmlns:a16="http://schemas.microsoft.com/office/drawing/2014/main" id="{1CD614AD-77B6-893F-1CB5-53BC0F907E5B}"/>
              </a:ext>
            </a:extLst>
          </p:cNvPr>
          <p:cNvSpPr/>
          <p:nvPr/>
        </p:nvSpPr>
        <p:spPr>
          <a:xfrm>
            <a:off x="1511930" y="1991762"/>
            <a:ext cx="1004934" cy="53415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48B151BF-688A-BDEB-F265-47B424EF331E}"/>
              </a:ext>
            </a:extLst>
          </p:cNvPr>
          <p:cNvSpPr/>
          <p:nvPr/>
        </p:nvSpPr>
        <p:spPr>
          <a:xfrm>
            <a:off x="8464990" y="1561722"/>
            <a:ext cx="319506" cy="46172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19907C-9EB5-5B6B-D94C-855B989B410B}"/>
              </a:ext>
            </a:extLst>
          </p:cNvPr>
          <p:cNvSpPr txBox="1"/>
          <p:nvPr/>
        </p:nvSpPr>
        <p:spPr>
          <a:xfrm>
            <a:off x="7906310" y="2060591"/>
            <a:ext cx="3401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highlight>
                  <a:srgbClr val="FFFF00"/>
                </a:highlight>
              </a:rPr>
              <a:t>configuraciones</a:t>
            </a:r>
            <a:endParaRPr lang="es-CO" sz="3200" b="1" dirty="0">
              <a:highlight>
                <a:srgbClr val="FFFF00"/>
              </a:highlight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05BD545-2622-901F-FFDD-9C099C706B3A}"/>
              </a:ext>
            </a:extLst>
          </p:cNvPr>
          <p:cNvSpPr txBox="1"/>
          <p:nvPr/>
        </p:nvSpPr>
        <p:spPr>
          <a:xfrm>
            <a:off x="-452197" y="-87752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305223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-8184" y="-307918"/>
            <a:ext cx="8757534" cy="7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4B9C84-6477-BBAB-733D-A97E2B8D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3" r="11882" b="7327"/>
          <a:stretch/>
        </p:blipFill>
        <p:spPr>
          <a:xfrm>
            <a:off x="253610" y="1005313"/>
            <a:ext cx="8242492" cy="45082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00C6B60-B669-2A2A-0B3B-B275B55532CB}"/>
              </a:ext>
            </a:extLst>
          </p:cNvPr>
          <p:cNvSpPr/>
          <p:nvPr/>
        </p:nvSpPr>
        <p:spPr>
          <a:xfrm>
            <a:off x="2851005" y="1344456"/>
            <a:ext cx="846121" cy="292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AEAA8CFC-7ABC-39B9-8D66-7327265E42EC}"/>
              </a:ext>
            </a:extLst>
          </p:cNvPr>
          <p:cNvSpPr/>
          <p:nvPr/>
        </p:nvSpPr>
        <p:spPr>
          <a:xfrm rot="16200000">
            <a:off x="4619717" y="1837514"/>
            <a:ext cx="329322" cy="515811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6D824BB4-5936-3226-A0F8-E9EC47585A0E}"/>
              </a:ext>
            </a:extLst>
          </p:cNvPr>
          <p:cNvGrpSpPr/>
          <p:nvPr/>
        </p:nvGrpSpPr>
        <p:grpSpPr>
          <a:xfrm>
            <a:off x="6294521" y="1344456"/>
            <a:ext cx="6267769" cy="4673836"/>
            <a:chOff x="0" y="0"/>
            <a:chExt cx="10834243" cy="798389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1E462A0-CB6A-9D89-CE6E-1B6E3C84B757}"/>
                </a:ext>
              </a:extLst>
            </p:cNvPr>
            <p:cNvSpPr/>
            <p:nvPr/>
          </p:nvSpPr>
          <p:spPr>
            <a:xfrm>
              <a:off x="0" y="0"/>
              <a:ext cx="9755792" cy="7671221"/>
            </a:xfrm>
            <a:custGeom>
              <a:avLst/>
              <a:gdLst/>
              <a:ahLst/>
              <a:cxnLst/>
              <a:rect l="l" t="t" r="r" b="b"/>
              <a:pathLst>
                <a:path w="9755792" h="7671221">
                  <a:moveTo>
                    <a:pt x="0" y="0"/>
                  </a:moveTo>
                  <a:lnTo>
                    <a:pt x="9755792" y="0"/>
                  </a:lnTo>
                  <a:lnTo>
                    <a:pt x="9755792" y="7671221"/>
                  </a:lnTo>
                  <a:lnTo>
                    <a:pt x="0" y="7671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2EE5C03-0F70-D48C-E0A6-4D0D816CE123}"/>
                </a:ext>
              </a:extLst>
            </p:cNvPr>
            <p:cNvSpPr txBox="1"/>
            <p:nvPr/>
          </p:nvSpPr>
          <p:spPr>
            <a:xfrm>
              <a:off x="1179384" y="3097732"/>
              <a:ext cx="7736870" cy="4886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693"/>
                </a:lnSpc>
              </a:pPr>
              <a:r>
                <a:rPr lang="en-US" sz="1600" spc="311" dirty="0">
                  <a:solidFill>
                    <a:srgbClr val="000000"/>
                  </a:solidFill>
                  <a:latin typeface="Poppins Medium Bold"/>
                </a:rPr>
                <a:t>Natalia Arroyo Ortiz</a:t>
              </a:r>
            </a:p>
            <a:p>
              <a:pPr>
                <a:lnSpc>
                  <a:spcPts val="3763"/>
                </a:lnSpc>
              </a:pPr>
              <a:r>
                <a:rPr lang="en-US" sz="1600" spc="316" dirty="0" err="1">
                  <a:solidFill>
                    <a:srgbClr val="000000"/>
                  </a:solidFill>
                  <a:latin typeface="Poppins Medium Bold"/>
                </a:rPr>
                <a:t>Psicología</a:t>
              </a:r>
              <a:endParaRPr lang="en-US" sz="1600" spc="316" dirty="0">
                <a:solidFill>
                  <a:srgbClr val="000000"/>
                </a:solidFill>
                <a:latin typeface="Poppins Medium Bold"/>
              </a:endParaRPr>
            </a:p>
            <a:p>
              <a:pPr>
                <a:lnSpc>
                  <a:spcPts val="3763"/>
                </a:lnSpc>
              </a:pPr>
              <a:r>
                <a:rPr lang="en-US" sz="1600" spc="316" dirty="0">
                  <a:solidFill>
                    <a:srgbClr val="000000"/>
                  </a:solidFill>
                  <a:latin typeface="Poppins Medium Bold"/>
                </a:rPr>
                <a:t>ID: 123456</a:t>
              </a:r>
            </a:p>
            <a:p>
              <a:pPr>
                <a:lnSpc>
                  <a:spcPts val="3763"/>
                </a:lnSpc>
              </a:pPr>
              <a:r>
                <a:rPr lang="en-US" sz="1600" spc="316" dirty="0" err="1">
                  <a:solidFill>
                    <a:srgbClr val="000000"/>
                  </a:solidFill>
                  <a:latin typeface="Poppins Medium Bold"/>
                </a:rPr>
                <a:t>Celular</a:t>
              </a:r>
              <a:r>
                <a:rPr lang="en-US" sz="1600" spc="316" dirty="0">
                  <a:solidFill>
                    <a:srgbClr val="000000"/>
                  </a:solidFill>
                  <a:latin typeface="Poppins Medium Bold"/>
                </a:rPr>
                <a:t>: 123456789</a:t>
              </a:r>
            </a:p>
            <a:p>
              <a:pPr>
                <a:lnSpc>
                  <a:spcPts val="3763"/>
                </a:lnSpc>
              </a:pPr>
              <a:r>
                <a:rPr lang="en-US" sz="1600" spc="316" dirty="0">
                  <a:solidFill>
                    <a:srgbClr val="000000"/>
                  </a:solidFill>
                  <a:latin typeface="Poppins Medium Bold"/>
                </a:rPr>
                <a:t>Bogotá </a:t>
              </a:r>
              <a:r>
                <a:rPr lang="en-US" sz="1600" spc="316" dirty="0" err="1">
                  <a:solidFill>
                    <a:srgbClr val="000000"/>
                  </a:solidFill>
                  <a:latin typeface="Poppins Medium Bold"/>
                </a:rPr>
                <a:t>presencial</a:t>
              </a:r>
              <a:r>
                <a:rPr lang="en-US" sz="1600" spc="316" dirty="0">
                  <a:solidFill>
                    <a:srgbClr val="000000"/>
                  </a:solidFill>
                  <a:latin typeface="Poppins Medium Bold"/>
                </a:rPr>
                <a:t>- </a:t>
              </a:r>
              <a:r>
                <a:rPr lang="en-US" sz="1600" spc="316" dirty="0" err="1">
                  <a:solidFill>
                    <a:srgbClr val="000000"/>
                  </a:solidFill>
                  <a:latin typeface="Poppins Medium Bold"/>
                </a:rPr>
                <a:t>calle</a:t>
              </a:r>
              <a:r>
                <a:rPr lang="en-US" sz="1600" spc="316" dirty="0">
                  <a:solidFill>
                    <a:srgbClr val="000000"/>
                  </a:solidFill>
                  <a:latin typeface="Poppins Medium Bold"/>
                </a:rPr>
                <a:t> 80</a:t>
              </a:r>
            </a:p>
            <a:p>
              <a:pPr>
                <a:lnSpc>
                  <a:spcPts val="3763"/>
                </a:lnSpc>
              </a:pPr>
              <a:endParaRPr lang="en-US" sz="1981" spc="316" dirty="0">
                <a:solidFill>
                  <a:srgbClr val="000000"/>
                </a:solidFill>
                <a:latin typeface="Poppins Medium Bold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EBF6800-3DB9-F12B-5A46-4DF070F20C3A}"/>
                </a:ext>
              </a:extLst>
            </p:cNvPr>
            <p:cNvSpPr txBox="1"/>
            <p:nvPr/>
          </p:nvSpPr>
          <p:spPr>
            <a:xfrm>
              <a:off x="2843189" y="2733230"/>
              <a:ext cx="7991054" cy="54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180"/>
                </a:lnSpc>
              </a:pPr>
              <a:r>
                <a:rPr lang="en-US" sz="2864" spc="343">
                  <a:solidFill>
                    <a:srgbClr val="000000"/>
                  </a:solidFill>
                  <a:latin typeface="Oswald Bold"/>
                </a:rPr>
                <a:t>RECOMENDACIÓN</a:t>
              </a:r>
            </a:p>
          </p:txBody>
        </p:sp>
      </p:grpSp>
      <p:sp>
        <p:nvSpPr>
          <p:cNvPr id="3" name="TextBox 9">
            <a:extLst>
              <a:ext uri="{FF2B5EF4-FFF2-40B4-BE49-F238E27FC236}">
                <a16:creationId xmlns:a16="http://schemas.microsoft.com/office/drawing/2014/main" id="{11F6443C-B9C5-D826-9C4B-D81444C99879}"/>
              </a:ext>
            </a:extLst>
          </p:cNvPr>
          <p:cNvSpPr txBox="1"/>
          <p:nvPr/>
        </p:nvSpPr>
        <p:spPr>
          <a:xfrm>
            <a:off x="-4673" y="-3085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206263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ágina 5 | Imágenes de Ordenador Blanco Dibujo - Descarga gratuita en  Freepik">
            <a:extLst>
              <a:ext uri="{FF2B5EF4-FFF2-40B4-BE49-F238E27FC236}">
                <a16:creationId xmlns:a16="http://schemas.microsoft.com/office/drawing/2014/main" id="{D1BE8854-2B89-CFAE-04C6-7A0FA1E3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2" b="89941" l="9172" r="97337">
                        <a14:foregroundMark x1="10355" y1="87870" x2="9467" y2="88166"/>
                        <a14:foregroundMark x1="96450" y1="66272" x2="94083" y2="49408"/>
                        <a14:foregroundMark x1="97337" y1="47041" x2="97337" y2="44379"/>
                        <a14:foregroundMark x1="39941" y1="82544" x2="48225" y2="83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72" y="-69316"/>
            <a:ext cx="6546128" cy="65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201C6DEB-FD43-A39A-D4CB-D40E549147F8}"/>
              </a:ext>
            </a:extLst>
          </p:cNvPr>
          <p:cNvSpPr/>
          <p:nvPr/>
        </p:nvSpPr>
        <p:spPr>
          <a:xfrm>
            <a:off x="7148984" y="2043727"/>
            <a:ext cx="3539903" cy="2138974"/>
          </a:xfrm>
          <a:custGeom>
            <a:avLst/>
            <a:gdLst/>
            <a:ahLst/>
            <a:cxnLst/>
            <a:rect l="l" t="t" r="r" b="b"/>
            <a:pathLst>
              <a:path w="6350000" h="2410460">
                <a:moveTo>
                  <a:pt x="0" y="0"/>
                </a:moveTo>
                <a:lnTo>
                  <a:pt x="6350000" y="0"/>
                </a:lnTo>
                <a:lnTo>
                  <a:pt x="6350000" y="2410460"/>
                </a:lnTo>
                <a:lnTo>
                  <a:pt x="0" y="2410460"/>
                </a:lnTo>
                <a:close/>
              </a:path>
            </a:pathLst>
          </a:custGeom>
          <a:blipFill>
            <a:blip r:embed="rId5"/>
            <a:stretch>
              <a:fillRect t="-42665" b="-71808"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9EECFDC-A266-5D14-4CE3-FC08A54AC86E}"/>
              </a:ext>
            </a:extLst>
          </p:cNvPr>
          <p:cNvSpPr txBox="1"/>
          <p:nvPr/>
        </p:nvSpPr>
        <p:spPr>
          <a:xfrm>
            <a:off x="-89127" y="2410212"/>
            <a:ext cx="7089069" cy="229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9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Ingreso a</a:t>
            </a:r>
          </a:p>
          <a:p>
            <a:pPr algn="ctr">
              <a:lnSpc>
                <a:spcPts val="8800"/>
              </a:lnSpc>
            </a:pPr>
            <a:r>
              <a:rPr lang="en-US" sz="96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r>
              <a:rPr lang="en-US" sz="96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20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1149790" y="-103510"/>
            <a:ext cx="9560459" cy="6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355E07-2579-39C8-9DDB-D2BFAA222263}"/>
              </a:ext>
            </a:extLst>
          </p:cNvPr>
          <p:cNvSpPr txBox="1"/>
          <p:nvPr/>
        </p:nvSpPr>
        <p:spPr>
          <a:xfrm>
            <a:off x="-1147853" y="-65909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endParaRPr lang="en-US" sz="66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D031F8-969A-FD51-E434-D4B7E2776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3" b="20132"/>
          <a:stretch/>
        </p:blipFill>
        <p:spPr>
          <a:xfrm>
            <a:off x="1355002" y="1152333"/>
            <a:ext cx="8975001" cy="3863286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FBB57148-C2E6-EEB3-94A0-367A2AC52D85}"/>
              </a:ext>
            </a:extLst>
          </p:cNvPr>
          <p:cNvSpPr/>
          <p:nvPr/>
        </p:nvSpPr>
        <p:spPr>
          <a:xfrm rot="16200000">
            <a:off x="1563986" y="2398414"/>
            <a:ext cx="799722" cy="87064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548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416459" y="-108642"/>
            <a:ext cx="10719303" cy="696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AD3078-1C2F-B42F-62C1-30E39F4A9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89" b="7591"/>
          <a:stretch/>
        </p:blipFill>
        <p:spPr>
          <a:xfrm>
            <a:off x="742383" y="1287855"/>
            <a:ext cx="10067453" cy="3954101"/>
          </a:xfrm>
          <a:prstGeom prst="rect">
            <a:avLst/>
          </a:prstGeom>
        </p:spPr>
      </p:pic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49CB4BF0-C8CD-78E7-50B5-D78B327A4171}"/>
              </a:ext>
            </a:extLst>
          </p:cNvPr>
          <p:cNvSpPr/>
          <p:nvPr/>
        </p:nvSpPr>
        <p:spPr>
          <a:xfrm rot="10800000">
            <a:off x="6826313" y="769545"/>
            <a:ext cx="217283" cy="51831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936CAD2-61D0-C34D-0320-E99C7F82540B}"/>
              </a:ext>
            </a:extLst>
          </p:cNvPr>
          <p:cNvSpPr/>
          <p:nvPr/>
        </p:nvSpPr>
        <p:spPr>
          <a:xfrm>
            <a:off x="6735779" y="1851434"/>
            <a:ext cx="1086415" cy="162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68321C5-E98C-F5EF-FE71-1015D0B99FE6}"/>
              </a:ext>
            </a:extLst>
          </p:cNvPr>
          <p:cNvSpPr txBox="1"/>
          <p:nvPr/>
        </p:nvSpPr>
        <p:spPr>
          <a:xfrm>
            <a:off x="-1147853" y="-65909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endParaRPr lang="en-US" sz="66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</p:spTree>
    <p:extLst>
      <p:ext uri="{BB962C8B-B14F-4D97-AF65-F5344CB8AC3E}">
        <p14:creationId xmlns:p14="http://schemas.microsoft.com/office/powerpoint/2010/main" val="295266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A9DA73F-8502-284E-01C6-641171B10D50}"/>
              </a:ext>
            </a:extLst>
          </p:cNvPr>
          <p:cNvSpPr/>
          <p:nvPr/>
        </p:nvSpPr>
        <p:spPr>
          <a:xfrm>
            <a:off x="256515" y="1774477"/>
            <a:ext cx="3911097" cy="34493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62" name="Picture 14" descr="Mejor Gestor De Contraseñas (7 Alternativas 2023)">
            <a:extLst>
              <a:ext uri="{FF2B5EF4-FFF2-40B4-BE49-F238E27FC236}">
                <a16:creationId xmlns:a16="http://schemas.microsoft.com/office/drawing/2014/main" id="{DE0FE42B-4D1A-BA42-E262-3EAF84F9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000" y1="34500" x2="64429" y2="30500"/>
                        <a14:foregroundMark x1="66857" y1="42750" x2="67571" y2="42750"/>
                        <a14:foregroundMark x1="65714" y1="41750" x2="68571" y2="44000"/>
                        <a14:foregroundMark x1="36000" y1="51500" x2="36000" y2="66250"/>
                        <a14:foregroundMark x1="30571" y1="33500" x2="30571" y2="33500"/>
                        <a14:foregroundMark x1="55857" y1="13750" x2="55857" y2="13750"/>
                        <a14:foregroundMark x1="44286" y1="18750" x2="44286" y2="18750"/>
                        <a14:foregroundMark x1="38286" y1="44000" x2="38286" y2="44000"/>
                        <a14:foregroundMark x1="64000" y1="74500" x2="64000" y2="74500"/>
                        <a14:foregroundMark x1="67714" y1="42250" x2="67714" y2="42250"/>
                        <a14:foregroundMark x1="68286" y1="44750" x2="68286" y2="4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1563" y="1143755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F57D1AC-4363-F94C-780E-DAD135D2082E}"/>
              </a:ext>
            </a:extLst>
          </p:cNvPr>
          <p:cNvSpPr txBox="1"/>
          <p:nvPr/>
        </p:nvSpPr>
        <p:spPr>
          <a:xfrm>
            <a:off x="4167612" y="2357824"/>
            <a:ext cx="6904776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ASIGNACIÓN DE CLAVE</a:t>
            </a:r>
          </a:p>
        </p:txBody>
      </p:sp>
    </p:spTree>
    <p:extLst>
      <p:ext uri="{BB962C8B-B14F-4D97-AF65-F5344CB8AC3E}">
        <p14:creationId xmlns:p14="http://schemas.microsoft.com/office/powerpoint/2010/main" val="194128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1149790" y="-103510"/>
            <a:ext cx="9560459" cy="6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CABF17-0E06-EAFA-D4AE-F2CEC4B50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3" r="4431" b="5215"/>
          <a:stretch/>
        </p:blipFill>
        <p:spPr>
          <a:xfrm>
            <a:off x="1575303" y="1105282"/>
            <a:ext cx="8763754" cy="374737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56D4D72-5DE8-B44A-010A-3BBC0813D4BA}"/>
              </a:ext>
            </a:extLst>
          </p:cNvPr>
          <p:cNvSpPr/>
          <p:nvPr/>
        </p:nvSpPr>
        <p:spPr>
          <a:xfrm>
            <a:off x="4427145" y="2480650"/>
            <a:ext cx="1668855" cy="128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099DF876-E69F-D004-E382-D0B4FFD6B334}"/>
              </a:ext>
            </a:extLst>
          </p:cNvPr>
          <p:cNvSpPr/>
          <p:nvPr/>
        </p:nvSpPr>
        <p:spPr>
          <a:xfrm rot="19133458">
            <a:off x="6332899" y="3783116"/>
            <a:ext cx="377228" cy="869133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55E07-2579-39C8-9DDB-D2BFAA222263}"/>
              </a:ext>
            </a:extLst>
          </p:cNvPr>
          <p:cNvSpPr txBox="1"/>
          <p:nvPr/>
        </p:nvSpPr>
        <p:spPr>
          <a:xfrm>
            <a:off x="-1147853" y="-65909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6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endParaRPr lang="en-US" sz="66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</p:spTree>
    <p:extLst>
      <p:ext uri="{BB962C8B-B14F-4D97-AF65-F5344CB8AC3E}">
        <p14:creationId xmlns:p14="http://schemas.microsoft.com/office/powerpoint/2010/main" val="273975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534154" y="-325925"/>
            <a:ext cx="7704499" cy="71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F4F22C9E-6A97-25CB-2E8C-8C10E7C8A23E}"/>
              </a:ext>
            </a:extLst>
          </p:cNvPr>
          <p:cNvSpPr/>
          <p:nvPr/>
        </p:nvSpPr>
        <p:spPr>
          <a:xfrm>
            <a:off x="823866" y="1149790"/>
            <a:ext cx="7116024" cy="4254968"/>
          </a:xfrm>
          <a:custGeom>
            <a:avLst/>
            <a:gdLst/>
            <a:ahLst/>
            <a:cxnLst/>
            <a:rect l="l" t="t" r="r" b="b"/>
            <a:pathLst>
              <a:path w="16230600" h="8890394">
                <a:moveTo>
                  <a:pt x="0" y="0"/>
                </a:moveTo>
                <a:lnTo>
                  <a:pt x="16230600" y="0"/>
                </a:lnTo>
                <a:lnTo>
                  <a:pt x="16230600" y="8890394"/>
                </a:lnTo>
                <a:lnTo>
                  <a:pt x="0" y="8890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9FBB9851-D267-BA5C-6C46-CA2047F4B143}"/>
              </a:ext>
            </a:extLst>
          </p:cNvPr>
          <p:cNvSpPr/>
          <p:nvPr/>
        </p:nvSpPr>
        <p:spPr>
          <a:xfrm>
            <a:off x="1493822" y="4227968"/>
            <a:ext cx="506994" cy="887239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33C041-8F98-EEF6-8FF2-4531C29485B4}"/>
              </a:ext>
            </a:extLst>
          </p:cNvPr>
          <p:cNvSpPr/>
          <p:nvPr/>
        </p:nvSpPr>
        <p:spPr>
          <a:xfrm>
            <a:off x="5902859" y="1679418"/>
            <a:ext cx="2037031" cy="1543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0813688-57BE-2818-9408-B1F4CF1DDA48}"/>
              </a:ext>
            </a:extLst>
          </p:cNvPr>
          <p:cNvSpPr txBox="1"/>
          <p:nvPr/>
        </p:nvSpPr>
        <p:spPr>
          <a:xfrm>
            <a:off x="7939890" y="2190044"/>
            <a:ext cx="3692657" cy="2123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4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Ingreso a </a:t>
            </a:r>
            <a:r>
              <a:rPr lang="en-US" sz="4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r>
              <a:rPr lang="en-US" sz="4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356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6A010F32-8075-7C84-0643-B0D66A430268}"/>
              </a:ext>
            </a:extLst>
          </p:cNvPr>
          <p:cNvSpPr/>
          <p:nvPr/>
        </p:nvSpPr>
        <p:spPr>
          <a:xfrm>
            <a:off x="1822564" y="1140737"/>
            <a:ext cx="4179884" cy="4420354"/>
          </a:xfrm>
          <a:custGeom>
            <a:avLst/>
            <a:gdLst/>
            <a:ahLst/>
            <a:cxnLst/>
            <a:rect l="l" t="t" r="r" b="b"/>
            <a:pathLst>
              <a:path w="7243175" h="8314034">
                <a:moveTo>
                  <a:pt x="0" y="0"/>
                </a:moveTo>
                <a:lnTo>
                  <a:pt x="7243175" y="0"/>
                </a:lnTo>
                <a:lnTo>
                  <a:pt x="7243175" y="8314034"/>
                </a:lnTo>
                <a:lnTo>
                  <a:pt x="0" y="8314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E69B7CB0-9CAD-D461-BE53-9FCC112C959B}"/>
              </a:ext>
            </a:extLst>
          </p:cNvPr>
          <p:cNvSpPr/>
          <p:nvPr/>
        </p:nvSpPr>
        <p:spPr>
          <a:xfrm>
            <a:off x="6457880" y="1430449"/>
            <a:ext cx="4886112" cy="3622512"/>
          </a:xfrm>
          <a:custGeom>
            <a:avLst/>
            <a:gdLst/>
            <a:ahLst/>
            <a:cxnLst/>
            <a:rect l="l" t="t" r="r" b="b"/>
            <a:pathLst>
              <a:path w="7279504" h="6821766">
                <a:moveTo>
                  <a:pt x="0" y="0"/>
                </a:moveTo>
                <a:lnTo>
                  <a:pt x="7279504" y="0"/>
                </a:lnTo>
                <a:lnTo>
                  <a:pt x="7279504" y="6821766"/>
                </a:lnTo>
                <a:lnTo>
                  <a:pt x="0" y="682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953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19D41A93-E350-7A64-029D-D65B1C120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630439" y="0"/>
            <a:ext cx="856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75B842A-A1B3-FA0F-7B6B-D78807599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5020"/>
          <a:stretch/>
        </p:blipFill>
        <p:spPr bwMode="auto">
          <a:xfrm>
            <a:off x="3974473" y="1321806"/>
            <a:ext cx="7903674" cy="39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no Humana Sosteniendo Sin Bisel Smartphone / Ilustración Vectorial Móvil  Teléfono Celular Ilustraciones svg, vectoriales, clip art vectorizado libre  de derechos. Image 85719101">
            <a:extLst>
              <a:ext uri="{FF2B5EF4-FFF2-40B4-BE49-F238E27FC236}">
                <a16:creationId xmlns:a16="http://schemas.microsoft.com/office/drawing/2014/main" id="{288D7A24-1BF6-52D4-A48A-984BDE59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9111" r="22365" b="10484"/>
          <a:stretch/>
        </p:blipFill>
        <p:spPr bwMode="auto">
          <a:xfrm>
            <a:off x="8969516" y="2575249"/>
            <a:ext cx="3222484" cy="4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ecurity update for Microsoft Authenticator app used for MFA | IT Services">
            <a:extLst>
              <a:ext uri="{FF2B5EF4-FFF2-40B4-BE49-F238E27FC236}">
                <a16:creationId xmlns:a16="http://schemas.microsoft.com/office/drawing/2014/main" id="{E8772FC1-3DFF-7A1F-F224-2BE65BC3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47" y="2734146"/>
            <a:ext cx="1558212" cy="341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C66AFF-4BF1-0EC2-46F8-A3CD40B17CB3}"/>
              </a:ext>
            </a:extLst>
          </p:cNvPr>
          <p:cNvSpPr/>
          <p:nvPr/>
        </p:nvSpPr>
        <p:spPr>
          <a:xfrm>
            <a:off x="9615895" y="3426042"/>
            <a:ext cx="1007706" cy="2612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32F093-0B4E-FFC4-2C1D-FD94F5DF013E}"/>
              </a:ext>
            </a:extLst>
          </p:cNvPr>
          <p:cNvSpPr/>
          <p:nvPr/>
        </p:nvSpPr>
        <p:spPr>
          <a:xfrm>
            <a:off x="10043704" y="4215957"/>
            <a:ext cx="579897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45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B1DB97-8678-BF75-7496-27071306B3E1}"/>
              </a:ext>
            </a:extLst>
          </p:cNvPr>
          <p:cNvSpPr txBox="1"/>
          <p:nvPr/>
        </p:nvSpPr>
        <p:spPr>
          <a:xfrm>
            <a:off x="552879" y="2956506"/>
            <a:ext cx="2588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>
                <a:highlight>
                  <a:srgbClr val="FFFF00"/>
                </a:highlight>
              </a:rPr>
              <a:t>Código de </a:t>
            </a:r>
          </a:p>
          <a:p>
            <a:pPr algn="ctr"/>
            <a:r>
              <a:rPr lang="es-ES" sz="3600" dirty="0">
                <a:highlight>
                  <a:srgbClr val="FFFF00"/>
                </a:highlight>
              </a:rPr>
              <a:t>verificación </a:t>
            </a:r>
            <a:endParaRPr lang="es-CO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7288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645908" y="-65909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-1238387" y="2790915"/>
            <a:ext cx="5932231" cy="11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Génesis</a:t>
            </a:r>
            <a:endParaRPr lang="en-US" sz="80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7172" name="Picture 4" descr="Icono de clic de mano, vector: vector de stock (libre de regalías)  1162818001 | Shutterstock">
            <a:extLst>
              <a:ext uri="{FF2B5EF4-FFF2-40B4-BE49-F238E27FC236}">
                <a16:creationId xmlns:a16="http://schemas.microsoft.com/office/drawing/2014/main" id="{035FF9E6-660F-29D1-3650-A3250693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615" y1="43571" x2="64231" y2="60000"/>
                        <a14:foregroundMark x1="59231" y1="68929" x2="71538" y2="46071"/>
                        <a14:foregroundMark x1="25385" y1="47143" x2="28077" y2="46786"/>
                        <a14:foregroundMark x1="21923" y1="34643" x2="26538" y2="36429"/>
                        <a14:foregroundMark x1="29231" y1="23929" x2="30769" y2="28214"/>
                        <a14:foregroundMark x1="42308" y1="20714" x2="42308" y2="22500"/>
                        <a14:foregroundMark x1="51154" y1="31786" x2="54615" y2="30357"/>
                        <a14:foregroundMark x1="41154" y1="26429" x2="42308" y2="2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6760" flipH="1">
            <a:off x="315832" y="3429000"/>
            <a:ext cx="2454528" cy="26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BDA74955-74BC-3EEF-9009-0408EB3B370B}"/>
              </a:ext>
            </a:extLst>
          </p:cNvPr>
          <p:cNvSpPr/>
          <p:nvPr/>
        </p:nvSpPr>
        <p:spPr>
          <a:xfrm>
            <a:off x="3929922" y="1306285"/>
            <a:ext cx="7106252" cy="3890403"/>
          </a:xfrm>
          <a:custGeom>
            <a:avLst/>
            <a:gdLst/>
            <a:ahLst/>
            <a:cxnLst/>
            <a:rect l="l" t="t" r="r" b="b"/>
            <a:pathLst>
              <a:path w="16718079" h="8503279">
                <a:moveTo>
                  <a:pt x="0" y="0"/>
                </a:moveTo>
                <a:lnTo>
                  <a:pt x="16718079" y="0"/>
                </a:lnTo>
                <a:lnTo>
                  <a:pt x="16718079" y="8503279"/>
                </a:lnTo>
                <a:lnTo>
                  <a:pt x="0" y="850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1" b="-20478"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C6857C7-B160-4A99-525F-863C8B34DB84}"/>
              </a:ext>
            </a:extLst>
          </p:cNvPr>
          <p:cNvSpPr/>
          <p:nvPr/>
        </p:nvSpPr>
        <p:spPr>
          <a:xfrm>
            <a:off x="4590107" y="4010685"/>
            <a:ext cx="1249378" cy="416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E830041-E44C-DDE8-CB3A-E2861395880D}"/>
              </a:ext>
            </a:extLst>
          </p:cNvPr>
          <p:cNvSpPr/>
          <p:nvPr/>
        </p:nvSpPr>
        <p:spPr>
          <a:xfrm rot="16200000">
            <a:off x="6224259" y="3825088"/>
            <a:ext cx="256517" cy="787652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334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9301" y="-402834"/>
            <a:ext cx="8563523" cy="684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7138655" y="1936059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</a:t>
            </a:r>
            <a:r>
              <a:rPr lang="en-US" sz="60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endParaRPr lang="en-US" sz="60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12290" name="Picture 2" descr="Time, schedule and business management concept. Businessman planning work  tasks and making schedule using calendar. Vector illustration. 20811037  Vector Art at Vecteezy">
            <a:extLst>
              <a:ext uri="{FF2B5EF4-FFF2-40B4-BE49-F238E27FC236}">
                <a16:creationId xmlns:a16="http://schemas.microsoft.com/office/drawing/2014/main" id="{E48C6887-B209-C372-DED0-BE125144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735" l="9949" r="91327">
                        <a14:foregroundMark x1="28997" y1="60408" x2="72109" y2="44388"/>
                        <a14:foregroundMark x1="54762" y1="74184" x2="42262" y2="35000"/>
                        <a14:foregroundMark x1="74660" y1="35000" x2="85119" y2="41122"/>
                        <a14:foregroundMark x1="44898" y1="87041" x2="58588" y2="87653"/>
                        <a14:foregroundMark x1="54082" y1="88265" x2="59524" y2="87653"/>
                        <a14:foregroundMark x1="54762" y1="89796" x2="61565" y2="87755"/>
                        <a14:foregroundMark x1="24490" y1="69796" x2="48639" y2="66633"/>
                        <a14:foregroundMark x1="87075" y1="26531" x2="88861" y2="28061"/>
                        <a14:foregroundMark x1="90561" y1="32143" x2="87755" y2="25408"/>
                        <a14:foregroundMark x1="87755" y1="25408" x2="85034" y2="22143"/>
                        <a14:foregroundMark x1="14796" y1="39694" x2="10204" y2="56429"/>
                        <a14:foregroundMark x1="10204" y1="56429" x2="9949" y2="65510"/>
                        <a14:foregroundMark x1="9949" y1="65510" x2="13265" y2="76327"/>
                        <a14:foregroundMark x1="13265" y1="76327" x2="13435" y2="76633"/>
                        <a14:foregroundMark x1="61735" y1="52347" x2="64371" y2="51735"/>
                        <a14:foregroundMark x1="78061" y1="48673" x2="91327" y2="39592"/>
                        <a14:foregroundMark x1="33163" y1="34796" x2="58248" y2="57857"/>
                        <a14:foregroundMark x1="58248" y1="57857" x2="58248" y2="57857"/>
                        <a14:foregroundMark x1="33673" y1="57143" x2="38435" y2="34184"/>
                        <a14:foregroundMark x1="48980" y1="40714" x2="65816" y2="50612"/>
                        <a14:foregroundMark x1="59014" y1="69490" x2="60289" y2="51939"/>
                        <a14:foregroundMark x1="42007" y1="71122" x2="60289" y2="79898"/>
                        <a14:foregroundMark x1="60289" y1="79898" x2="60289" y2="79898"/>
                        <a14:foregroundMark x1="21429" y1="33163" x2="29592" y2="25714"/>
                        <a14:foregroundMark x1="29592" y1="25714" x2="55017" y2="14184"/>
                        <a14:foregroundMark x1="55017" y1="14184" x2="67177" y2="17857"/>
                        <a14:foregroundMark x1="22279" y1="49694" x2="19048" y2="63776"/>
                        <a14:foregroundMark x1="9864" y1="73367" x2="21344" y2="85204"/>
                        <a14:foregroundMark x1="21344" y1="85204" x2="40221" y2="91429"/>
                        <a14:foregroundMark x1="40221" y1="91429" x2="47534" y2="91735"/>
                        <a14:foregroundMark x1="47534" y1="91735" x2="69898" y2="87449"/>
                        <a14:foregroundMark x1="69898" y1="87449" x2="75085" y2="84286"/>
                        <a14:foregroundMark x1="75085" y1="84286" x2="76871" y2="81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71" y="2666419"/>
            <a:ext cx="3572733" cy="297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843F1AD4-C6AB-B3ED-105F-905660B52801}"/>
              </a:ext>
            </a:extLst>
          </p:cNvPr>
          <p:cNvSpPr/>
          <p:nvPr/>
        </p:nvSpPr>
        <p:spPr>
          <a:xfrm>
            <a:off x="287978" y="990900"/>
            <a:ext cx="7997606" cy="4070531"/>
          </a:xfrm>
          <a:custGeom>
            <a:avLst/>
            <a:gdLst/>
            <a:ahLst/>
            <a:cxnLst/>
            <a:rect l="l" t="t" r="r" b="b"/>
            <a:pathLst>
              <a:path w="17649881" h="8631046">
                <a:moveTo>
                  <a:pt x="0" y="0"/>
                </a:moveTo>
                <a:lnTo>
                  <a:pt x="17649880" y="0"/>
                </a:lnTo>
                <a:lnTo>
                  <a:pt x="17649880" y="8631046"/>
                </a:lnTo>
                <a:lnTo>
                  <a:pt x="0" y="863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FA9AAFA-406B-66C1-DFC6-08BAEF02661C}"/>
              </a:ext>
            </a:extLst>
          </p:cNvPr>
          <p:cNvSpPr/>
          <p:nvPr/>
        </p:nvSpPr>
        <p:spPr>
          <a:xfrm>
            <a:off x="2771192" y="2052735"/>
            <a:ext cx="1073020" cy="163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972CB8-292D-0341-E49D-84230A8DE835}"/>
              </a:ext>
            </a:extLst>
          </p:cNvPr>
          <p:cNvSpPr/>
          <p:nvPr/>
        </p:nvSpPr>
        <p:spPr>
          <a:xfrm>
            <a:off x="1296955" y="1483567"/>
            <a:ext cx="2836506" cy="149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FD653BC-42AA-441D-5556-9FE13AD17B4D}"/>
              </a:ext>
            </a:extLst>
          </p:cNvPr>
          <p:cNvSpPr/>
          <p:nvPr/>
        </p:nvSpPr>
        <p:spPr>
          <a:xfrm>
            <a:off x="287977" y="4155056"/>
            <a:ext cx="766381" cy="16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9935F3-2185-A7C4-4D23-BDE1FB8C2770}"/>
              </a:ext>
            </a:extLst>
          </p:cNvPr>
          <p:cNvSpPr/>
          <p:nvPr/>
        </p:nvSpPr>
        <p:spPr>
          <a:xfrm>
            <a:off x="287978" y="4524268"/>
            <a:ext cx="766381" cy="16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8FCC3057-C965-2F81-5874-9C5B451E1842}"/>
              </a:ext>
            </a:extLst>
          </p:cNvPr>
          <p:cNvSpPr/>
          <p:nvPr/>
        </p:nvSpPr>
        <p:spPr>
          <a:xfrm rot="16200000">
            <a:off x="1552087" y="3654402"/>
            <a:ext cx="335902" cy="1169257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D4C35957-B7EC-E08D-C51B-21258E0CA9EA}"/>
              </a:ext>
            </a:extLst>
          </p:cNvPr>
          <p:cNvSpPr/>
          <p:nvPr/>
        </p:nvSpPr>
        <p:spPr>
          <a:xfrm rot="16200000">
            <a:off x="1520894" y="4023614"/>
            <a:ext cx="335902" cy="1169257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23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7283798" y="1936059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</a:t>
            </a:r>
            <a:r>
              <a:rPr lang="en-US" sz="60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endParaRPr lang="en-US" sz="60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12290" name="Picture 2" descr="Time, schedule and business management concept. Businessman planning work  tasks and making schedule using calendar. Vector illustration. 20811037  Vector Art at Vecteezy">
            <a:extLst>
              <a:ext uri="{FF2B5EF4-FFF2-40B4-BE49-F238E27FC236}">
                <a16:creationId xmlns:a16="http://schemas.microsoft.com/office/drawing/2014/main" id="{E48C6887-B209-C372-DED0-BE125144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735" l="9949" r="91327">
                        <a14:foregroundMark x1="28997" y1="60408" x2="72109" y2="44388"/>
                        <a14:foregroundMark x1="54762" y1="74184" x2="42262" y2="35000"/>
                        <a14:foregroundMark x1="74660" y1="35000" x2="85119" y2="41122"/>
                        <a14:foregroundMark x1="44898" y1="87041" x2="58588" y2="87653"/>
                        <a14:foregroundMark x1="54082" y1="88265" x2="59524" y2="87653"/>
                        <a14:foregroundMark x1="54762" y1="89796" x2="61565" y2="87755"/>
                        <a14:foregroundMark x1="24490" y1="69796" x2="48639" y2="66633"/>
                        <a14:foregroundMark x1="87075" y1="26531" x2="88861" y2="28061"/>
                        <a14:foregroundMark x1="90561" y1="32143" x2="87755" y2="25408"/>
                        <a14:foregroundMark x1="87755" y1="25408" x2="85034" y2="22143"/>
                        <a14:foregroundMark x1="14796" y1="39694" x2="10204" y2="56429"/>
                        <a14:foregroundMark x1="10204" y1="56429" x2="9949" y2="65510"/>
                        <a14:foregroundMark x1="9949" y1="65510" x2="13265" y2="76327"/>
                        <a14:foregroundMark x1="13265" y1="76327" x2="13435" y2="76633"/>
                        <a14:foregroundMark x1="61735" y1="52347" x2="64371" y2="51735"/>
                        <a14:foregroundMark x1="78061" y1="48673" x2="91327" y2="39592"/>
                        <a14:foregroundMark x1="33163" y1="34796" x2="58248" y2="57857"/>
                        <a14:foregroundMark x1="58248" y1="57857" x2="58248" y2="57857"/>
                        <a14:foregroundMark x1="33673" y1="57143" x2="38435" y2="34184"/>
                        <a14:foregroundMark x1="48980" y1="40714" x2="65816" y2="50612"/>
                        <a14:foregroundMark x1="59014" y1="69490" x2="60289" y2="51939"/>
                        <a14:foregroundMark x1="42007" y1="71122" x2="60289" y2="79898"/>
                        <a14:foregroundMark x1="60289" y1="79898" x2="60289" y2="79898"/>
                        <a14:foregroundMark x1="21429" y1="33163" x2="29592" y2="25714"/>
                        <a14:foregroundMark x1="29592" y1="25714" x2="55017" y2="14184"/>
                        <a14:foregroundMark x1="55017" y1="14184" x2="67177" y2="17857"/>
                        <a14:foregroundMark x1="22279" y1="49694" x2="19048" y2="63776"/>
                        <a14:foregroundMark x1="9864" y1="73367" x2="21344" y2="85204"/>
                        <a14:foregroundMark x1="21344" y1="85204" x2="40221" y2="91429"/>
                        <a14:foregroundMark x1="40221" y1="91429" x2="47534" y2="91735"/>
                        <a14:foregroundMark x1="47534" y1="91735" x2="69898" y2="87449"/>
                        <a14:foregroundMark x1="69898" y1="87449" x2="75085" y2="84286"/>
                        <a14:foregroundMark x1="75085" y1="84286" x2="76871" y2="81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71" y="2666419"/>
            <a:ext cx="3572733" cy="297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FA9AAFA-406B-66C1-DFC6-08BAEF02661C}"/>
              </a:ext>
            </a:extLst>
          </p:cNvPr>
          <p:cNvSpPr/>
          <p:nvPr/>
        </p:nvSpPr>
        <p:spPr>
          <a:xfrm>
            <a:off x="2771192" y="2052735"/>
            <a:ext cx="1073020" cy="163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8138282-A34C-7FC3-7390-934E8A7DF403}"/>
              </a:ext>
            </a:extLst>
          </p:cNvPr>
          <p:cNvSpPr txBox="1"/>
          <p:nvPr/>
        </p:nvSpPr>
        <p:spPr>
          <a:xfrm>
            <a:off x="39301" y="-249505"/>
            <a:ext cx="675566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5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Semana de un </a:t>
            </a: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vistazo</a:t>
            </a:r>
            <a:endParaRPr lang="en-US" sz="54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5" name="Imagen 4" descr="Texto, Escala de tiempo&#10;&#10;Descripción generada automáticamente">
            <a:extLst>
              <a:ext uri="{FF2B5EF4-FFF2-40B4-BE49-F238E27FC236}">
                <a16:creationId xmlns:a16="http://schemas.microsoft.com/office/drawing/2014/main" id="{02B9BED4-D52D-E652-F802-EC8E86AF16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" t="9894" r="33664" b="10954"/>
          <a:stretch/>
        </p:blipFill>
        <p:spPr>
          <a:xfrm>
            <a:off x="3099" y="677333"/>
            <a:ext cx="8507886" cy="57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0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7586179" y="1936059"/>
            <a:ext cx="5932231" cy="10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5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</a:t>
            </a: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endParaRPr lang="en-US" sz="54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pic>
        <p:nvPicPr>
          <p:cNvPr id="12290" name="Picture 2" descr="Time, schedule and business management concept. Businessman planning work  tasks and making schedule using calendar. Vector illustration. 20811037  Vector Art at Vecteezy">
            <a:extLst>
              <a:ext uri="{FF2B5EF4-FFF2-40B4-BE49-F238E27FC236}">
                <a16:creationId xmlns:a16="http://schemas.microsoft.com/office/drawing/2014/main" id="{E48C6887-B209-C372-DED0-BE125144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735" l="9949" r="91327">
                        <a14:foregroundMark x1="28997" y1="60408" x2="72109" y2="44388"/>
                        <a14:foregroundMark x1="54762" y1="74184" x2="42262" y2="35000"/>
                        <a14:foregroundMark x1="74660" y1="35000" x2="85119" y2="41122"/>
                        <a14:foregroundMark x1="44898" y1="87041" x2="58588" y2="87653"/>
                        <a14:foregroundMark x1="54082" y1="88265" x2="59524" y2="87653"/>
                        <a14:foregroundMark x1="54762" y1="89796" x2="61565" y2="87755"/>
                        <a14:foregroundMark x1="24490" y1="69796" x2="48639" y2="66633"/>
                        <a14:foregroundMark x1="87075" y1="26531" x2="88861" y2="28061"/>
                        <a14:foregroundMark x1="90561" y1="32143" x2="87755" y2="25408"/>
                        <a14:foregroundMark x1="87755" y1="25408" x2="85034" y2="22143"/>
                        <a14:foregroundMark x1="14796" y1="39694" x2="10204" y2="56429"/>
                        <a14:foregroundMark x1="10204" y1="56429" x2="9949" y2="65510"/>
                        <a14:foregroundMark x1="9949" y1="65510" x2="13265" y2="76327"/>
                        <a14:foregroundMark x1="13265" y1="76327" x2="13435" y2="76633"/>
                        <a14:foregroundMark x1="61735" y1="52347" x2="64371" y2="51735"/>
                        <a14:foregroundMark x1="78061" y1="48673" x2="91327" y2="39592"/>
                        <a14:foregroundMark x1="33163" y1="34796" x2="58248" y2="57857"/>
                        <a14:foregroundMark x1="58248" y1="57857" x2="58248" y2="57857"/>
                        <a14:foregroundMark x1="33673" y1="57143" x2="38435" y2="34184"/>
                        <a14:foregroundMark x1="48980" y1="40714" x2="65816" y2="50612"/>
                        <a14:foregroundMark x1="59014" y1="69490" x2="60289" y2="51939"/>
                        <a14:foregroundMark x1="42007" y1="71122" x2="60289" y2="79898"/>
                        <a14:foregroundMark x1="60289" y1="79898" x2="60289" y2="79898"/>
                        <a14:foregroundMark x1="21429" y1="33163" x2="29592" y2="25714"/>
                        <a14:foregroundMark x1="29592" y1="25714" x2="55017" y2="14184"/>
                        <a14:foregroundMark x1="55017" y1="14184" x2="67177" y2="17857"/>
                        <a14:foregroundMark x1="22279" y1="49694" x2="19048" y2="63776"/>
                        <a14:foregroundMark x1="9864" y1="73367" x2="21344" y2="85204"/>
                        <a14:foregroundMark x1="21344" y1="85204" x2="40221" y2="91429"/>
                        <a14:foregroundMark x1="40221" y1="91429" x2="47534" y2="91735"/>
                        <a14:foregroundMark x1="47534" y1="91735" x2="69898" y2="87449"/>
                        <a14:foregroundMark x1="69898" y1="87449" x2="75085" y2="84286"/>
                        <a14:foregroundMark x1="75085" y1="84286" x2="76871" y2="81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237" y="2726895"/>
            <a:ext cx="3572733" cy="297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FA9AAFA-406B-66C1-DFC6-08BAEF02661C}"/>
              </a:ext>
            </a:extLst>
          </p:cNvPr>
          <p:cNvSpPr/>
          <p:nvPr/>
        </p:nvSpPr>
        <p:spPr>
          <a:xfrm>
            <a:off x="2771192" y="2052735"/>
            <a:ext cx="1073020" cy="163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8138282-A34C-7FC3-7390-934E8A7DF403}"/>
              </a:ext>
            </a:extLst>
          </p:cNvPr>
          <p:cNvSpPr txBox="1"/>
          <p:nvPr/>
        </p:nvSpPr>
        <p:spPr>
          <a:xfrm>
            <a:off x="39301" y="-249505"/>
            <a:ext cx="675566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r>
              <a:rPr lang="en-US" sz="5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 del </a:t>
            </a: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alumno</a:t>
            </a:r>
            <a:endParaRPr lang="en-US" sz="54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9EAE22-EE57-EA0C-A6C9-B54019A31DC8}"/>
              </a:ext>
            </a:extLst>
          </p:cNvPr>
          <p:cNvSpPr/>
          <p:nvPr/>
        </p:nvSpPr>
        <p:spPr>
          <a:xfrm>
            <a:off x="6581869" y="1936059"/>
            <a:ext cx="1738266" cy="116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7C4F057-1DDA-0041-BA10-A426EFE726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07" t="5820" r="277" b="10406"/>
          <a:stretch/>
        </p:blipFill>
        <p:spPr>
          <a:xfrm>
            <a:off x="4570" y="803576"/>
            <a:ext cx="8705642" cy="56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5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FA9AAFA-406B-66C1-DFC6-08BAEF02661C}"/>
              </a:ext>
            </a:extLst>
          </p:cNvPr>
          <p:cNvSpPr/>
          <p:nvPr/>
        </p:nvSpPr>
        <p:spPr>
          <a:xfrm>
            <a:off x="2771192" y="2052735"/>
            <a:ext cx="1073020" cy="163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8138282-A34C-7FC3-7390-934E8A7DF403}"/>
              </a:ext>
            </a:extLst>
          </p:cNvPr>
          <p:cNvSpPr txBox="1"/>
          <p:nvPr/>
        </p:nvSpPr>
        <p:spPr>
          <a:xfrm>
            <a:off x="39301" y="-249505"/>
            <a:ext cx="675566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r>
              <a:rPr lang="en-US" sz="5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 del </a:t>
            </a:r>
            <a:r>
              <a:rPr lang="en-US" sz="5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alumno</a:t>
            </a:r>
            <a:endParaRPr lang="en-US" sz="54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9EAE22-EE57-EA0C-A6C9-B54019A31DC8}"/>
              </a:ext>
            </a:extLst>
          </p:cNvPr>
          <p:cNvSpPr/>
          <p:nvPr/>
        </p:nvSpPr>
        <p:spPr>
          <a:xfrm>
            <a:off x="6581869" y="1936059"/>
            <a:ext cx="1738266" cy="116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201F25-3800-06C7-FB0A-E08028C7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7" t="11723" r="12214" b="21555"/>
          <a:stretch/>
        </p:blipFill>
        <p:spPr>
          <a:xfrm>
            <a:off x="36181" y="1032333"/>
            <a:ext cx="10001187" cy="4503271"/>
          </a:xfrm>
          <a:prstGeom prst="rect">
            <a:avLst/>
          </a:prstGeom>
        </p:spPr>
      </p:pic>
      <p:pic>
        <p:nvPicPr>
          <p:cNvPr id="12290" name="Picture 2" descr="Time, schedule and business management concept. Businessman planning work  tasks and making schedule using calendar. Vector illustration. 20811037  Vector Art at Vecteezy">
            <a:extLst>
              <a:ext uri="{FF2B5EF4-FFF2-40B4-BE49-F238E27FC236}">
                <a16:creationId xmlns:a16="http://schemas.microsoft.com/office/drawing/2014/main" id="{E48C6887-B209-C372-DED0-BE125144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735" l="9949" r="91327">
                        <a14:foregroundMark x1="28997" y1="60408" x2="72109" y2="44388"/>
                        <a14:foregroundMark x1="54762" y1="74184" x2="42262" y2="35000"/>
                        <a14:foregroundMark x1="74660" y1="35000" x2="85119" y2="41122"/>
                        <a14:foregroundMark x1="44898" y1="87041" x2="58588" y2="87653"/>
                        <a14:foregroundMark x1="54082" y1="88265" x2="59524" y2="87653"/>
                        <a14:foregroundMark x1="54762" y1="89796" x2="61565" y2="87755"/>
                        <a14:foregroundMark x1="24490" y1="69796" x2="48639" y2="66633"/>
                        <a14:foregroundMark x1="87075" y1="26531" x2="88861" y2="28061"/>
                        <a14:foregroundMark x1="90561" y1="32143" x2="87755" y2="25408"/>
                        <a14:foregroundMark x1="87755" y1="25408" x2="85034" y2="22143"/>
                        <a14:foregroundMark x1="14796" y1="39694" x2="10204" y2="56429"/>
                        <a14:foregroundMark x1="10204" y1="56429" x2="9949" y2="65510"/>
                        <a14:foregroundMark x1="9949" y1="65510" x2="13265" y2="76327"/>
                        <a14:foregroundMark x1="13265" y1="76327" x2="13435" y2="76633"/>
                        <a14:foregroundMark x1="61735" y1="52347" x2="64371" y2="51735"/>
                        <a14:foregroundMark x1="78061" y1="48673" x2="91327" y2="39592"/>
                        <a14:foregroundMark x1="33163" y1="34796" x2="58248" y2="57857"/>
                        <a14:foregroundMark x1="58248" y1="57857" x2="58248" y2="57857"/>
                        <a14:foregroundMark x1="33673" y1="57143" x2="38435" y2="34184"/>
                        <a14:foregroundMark x1="48980" y1="40714" x2="65816" y2="50612"/>
                        <a14:foregroundMark x1="59014" y1="69490" x2="60289" y2="51939"/>
                        <a14:foregroundMark x1="42007" y1="71122" x2="60289" y2="79898"/>
                        <a14:foregroundMark x1="60289" y1="79898" x2="60289" y2="79898"/>
                        <a14:foregroundMark x1="21429" y1="33163" x2="29592" y2="25714"/>
                        <a14:foregroundMark x1="29592" y1="25714" x2="55017" y2="14184"/>
                        <a14:foregroundMark x1="55017" y1="14184" x2="67177" y2="17857"/>
                        <a14:foregroundMark x1="22279" y1="49694" x2="19048" y2="63776"/>
                        <a14:foregroundMark x1="9864" y1="73367" x2="21344" y2="85204"/>
                        <a14:foregroundMark x1="21344" y1="85204" x2="40221" y2="91429"/>
                        <a14:foregroundMark x1="40221" y1="91429" x2="47534" y2="91735"/>
                        <a14:foregroundMark x1="47534" y1="91735" x2="69898" y2="87449"/>
                        <a14:foregroundMark x1="69898" y1="87449" x2="75085" y2="84286"/>
                        <a14:foregroundMark x1="75085" y1="84286" x2="76871" y2="81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666" y="3888038"/>
            <a:ext cx="2399496" cy="2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7332179" y="2794821"/>
            <a:ext cx="5932231" cy="109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</a:t>
            </a:r>
            <a:r>
              <a:rPr lang="es-CO" sz="6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horario</a:t>
            </a:r>
            <a:endParaRPr lang="en-US" sz="60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BD3F381-B1E8-3661-FF60-DEB73292054D}"/>
              </a:ext>
            </a:extLst>
          </p:cNvPr>
          <p:cNvSpPr/>
          <p:nvPr/>
        </p:nvSpPr>
        <p:spPr>
          <a:xfrm>
            <a:off x="2154620" y="2865111"/>
            <a:ext cx="1273336" cy="17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99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8F507DB-2508-66B6-8E6F-29383B92BC7A}"/>
              </a:ext>
            </a:extLst>
          </p:cNvPr>
          <p:cNvSpPr/>
          <p:nvPr/>
        </p:nvSpPr>
        <p:spPr>
          <a:xfrm>
            <a:off x="5685576" y="1403287"/>
            <a:ext cx="5214795" cy="42098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4338" name="Picture 2" descr="Diseño gráfico y diseño web, unidos de la mano">
            <a:extLst>
              <a:ext uri="{FF2B5EF4-FFF2-40B4-BE49-F238E27FC236}">
                <a16:creationId xmlns:a16="http://schemas.microsoft.com/office/drawing/2014/main" id="{24D7A872-5B93-572F-D862-ACAA47605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7576" l="10000" r="90000">
                        <a14:foregroundMark x1="36364" y1="42576" x2="63636" y2="36364"/>
                        <a14:foregroundMark x1="63636" y1="36364" x2="65758" y2="36515"/>
                        <a14:foregroundMark x1="67576" y1="62273" x2="63333" y2="37879"/>
                        <a14:foregroundMark x1="36566" y1="50303" x2="34242" y2="29848"/>
                        <a14:foregroundMark x1="49495" y1="62576" x2="50909" y2="71061"/>
                        <a14:foregroundMark x1="42424" y1="77121" x2="44343" y2="85455"/>
                        <a14:foregroundMark x1="39899" y1="71364" x2="43636" y2="86515"/>
                        <a14:foregroundMark x1="43333" y1="74545" x2="45657" y2="86515"/>
                        <a14:foregroundMark x1="41919" y1="89091" x2="44040" y2="89091"/>
                        <a14:foregroundMark x1="44949" y1="88030" x2="44949" y2="71515"/>
                        <a14:foregroundMark x1="44343" y1="88333" x2="45455" y2="81970"/>
                        <a14:foregroundMark x1="46364" y1="82424" x2="47172" y2="86667"/>
                        <a14:foregroundMark x1="75859" y1="73939" x2="76465" y2="80303"/>
                        <a14:foregroundMark x1="77677" y1="71818" x2="79596" y2="72576"/>
                        <a14:foregroundMark x1="51414" y1="74545" x2="61515" y2="74242"/>
                        <a14:foregroundMark x1="61515" y1="74242" x2="63838" y2="74242"/>
                        <a14:foregroundMark x1="63838" y1="74242" x2="74141" y2="74545"/>
                        <a14:foregroundMark x1="74141" y1="74545" x2="82727" y2="68788"/>
                        <a14:foregroundMark x1="82727" y1="68788" x2="83131" y2="67576"/>
                        <a14:foregroundMark x1="76768" y1="79091" x2="81616" y2="70758"/>
                        <a14:foregroundMark x1="78586" y1="80152" x2="82424" y2="71061"/>
                        <a14:foregroundMark x1="79798" y1="78030" x2="82424" y2="73939"/>
                        <a14:foregroundMark x1="80505" y1="79848" x2="83030" y2="74545"/>
                        <a14:foregroundMark x1="83333" y1="68182" x2="85253" y2="69242"/>
                        <a14:foregroundMark x1="84545" y1="68939" x2="85960" y2="68939"/>
                        <a14:foregroundMark x1="85960" y1="68939" x2="86667" y2="68939"/>
                        <a14:foregroundMark x1="23131" y1="75000" x2="30404" y2="81212"/>
                        <a14:foregroundMark x1="21212" y1="72121" x2="26869" y2="76970"/>
                        <a14:foregroundMark x1="21010" y1="73636" x2="26970" y2="87121"/>
                        <a14:foregroundMark x1="26970" y1="87121" x2="47778" y2="88636"/>
                        <a14:foregroundMark x1="20808" y1="73636" x2="26970" y2="89697"/>
                        <a14:foregroundMark x1="20303" y1="73939" x2="27484" y2="92087"/>
                        <a14:foregroundMark x1="19697" y1="79848" x2="27870" y2="92108"/>
                        <a14:foregroundMark x1="48788" y1="9697" x2="49899" y2="9091"/>
                        <a14:backgroundMark x1="26465" y1="94242" x2="40606" y2="95000"/>
                        <a14:backgroundMark x1="40606" y1="95000" x2="45657" y2="93182"/>
                        <a14:backgroundMark x1="30707" y1="96364" x2="33030" y2="98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93" y="2271393"/>
            <a:ext cx="6762937" cy="45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15FCBA39-152B-EC4C-8A04-F686847F8172}"/>
              </a:ext>
            </a:extLst>
          </p:cNvPr>
          <p:cNvSpPr txBox="1"/>
          <p:nvPr/>
        </p:nvSpPr>
        <p:spPr>
          <a:xfrm>
            <a:off x="-641389" y="2401158"/>
            <a:ext cx="7089069" cy="2364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115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Aulas </a:t>
            </a:r>
          </a:p>
          <a:p>
            <a:pPr algn="ctr">
              <a:lnSpc>
                <a:spcPts val="8800"/>
              </a:lnSpc>
            </a:pPr>
            <a:r>
              <a:rPr lang="en-US" sz="115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virtuales</a:t>
            </a:r>
            <a:endParaRPr lang="en-US" sz="115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</p:spTree>
    <p:extLst>
      <p:ext uri="{BB962C8B-B14F-4D97-AF65-F5344CB8AC3E}">
        <p14:creationId xmlns:p14="http://schemas.microsoft.com/office/powerpoint/2010/main" val="349305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385996" y="0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D766E003-98F9-7CBE-45AB-FD281EC38996}"/>
              </a:ext>
            </a:extLst>
          </p:cNvPr>
          <p:cNvSpPr/>
          <p:nvPr/>
        </p:nvSpPr>
        <p:spPr>
          <a:xfrm>
            <a:off x="3720974" y="1910281"/>
            <a:ext cx="7043596" cy="3322622"/>
          </a:xfrm>
          <a:custGeom>
            <a:avLst/>
            <a:gdLst/>
            <a:ahLst/>
            <a:cxnLst/>
            <a:rect l="l" t="t" r="r" b="b"/>
            <a:pathLst>
              <a:path w="17395794" h="7610660">
                <a:moveTo>
                  <a:pt x="0" y="0"/>
                </a:moveTo>
                <a:lnTo>
                  <a:pt x="17395794" y="0"/>
                </a:lnTo>
                <a:lnTo>
                  <a:pt x="17395794" y="7610660"/>
                </a:lnTo>
                <a:lnTo>
                  <a:pt x="0" y="761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9" r="-9599"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5A36F42-7727-9505-1255-1216F793ED17}"/>
              </a:ext>
            </a:extLst>
          </p:cNvPr>
          <p:cNvSpPr/>
          <p:nvPr/>
        </p:nvSpPr>
        <p:spPr>
          <a:xfrm rot="2189760">
            <a:off x="3867944" y="3458843"/>
            <a:ext cx="982600" cy="1106132"/>
          </a:xfrm>
          <a:custGeom>
            <a:avLst/>
            <a:gdLst/>
            <a:ahLst/>
            <a:cxnLst/>
            <a:rect l="l" t="t" r="r" b="b"/>
            <a:pathLst>
              <a:path w="672796" h="1167312">
                <a:moveTo>
                  <a:pt x="0" y="0"/>
                </a:moveTo>
                <a:lnTo>
                  <a:pt x="672796" y="0"/>
                </a:lnTo>
                <a:lnTo>
                  <a:pt x="672796" y="1167312"/>
                </a:lnTo>
                <a:lnTo>
                  <a:pt x="0" y="116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-1238387" y="2790915"/>
            <a:ext cx="5932231" cy="11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clave</a:t>
            </a:r>
          </a:p>
        </p:txBody>
      </p:sp>
    </p:spTree>
    <p:extLst>
      <p:ext uri="{BB962C8B-B14F-4D97-AF65-F5344CB8AC3E}">
        <p14:creationId xmlns:p14="http://schemas.microsoft.com/office/powerpoint/2010/main" val="182829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416459" y="-108642"/>
            <a:ext cx="10719303" cy="696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AD3078-1C2F-B42F-62C1-30E39F4A9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89" b="7591"/>
          <a:stretch/>
        </p:blipFill>
        <p:spPr>
          <a:xfrm>
            <a:off x="860080" y="1287855"/>
            <a:ext cx="9832064" cy="3999369"/>
          </a:xfrm>
          <a:prstGeom prst="rect">
            <a:avLst/>
          </a:prstGeom>
        </p:spPr>
      </p:pic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49CB4BF0-C8CD-78E7-50B5-D78B327A4171}"/>
              </a:ext>
            </a:extLst>
          </p:cNvPr>
          <p:cNvSpPr/>
          <p:nvPr/>
        </p:nvSpPr>
        <p:spPr>
          <a:xfrm rot="10800000">
            <a:off x="6826313" y="769545"/>
            <a:ext cx="217283" cy="51831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936CAD2-61D0-C34D-0320-E99C7F82540B}"/>
              </a:ext>
            </a:extLst>
          </p:cNvPr>
          <p:cNvSpPr/>
          <p:nvPr/>
        </p:nvSpPr>
        <p:spPr>
          <a:xfrm>
            <a:off x="6708619" y="1828800"/>
            <a:ext cx="1086415" cy="162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81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1149790" y="-103510"/>
            <a:ext cx="9560459" cy="6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CABF17-0E06-EAFA-D4AE-F2CEC4B50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3" r="4431" b="5215"/>
          <a:stretch/>
        </p:blipFill>
        <p:spPr>
          <a:xfrm>
            <a:off x="1481751" y="1141496"/>
            <a:ext cx="8763754" cy="374737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56D4D72-5DE8-B44A-010A-3BBC0813D4BA}"/>
              </a:ext>
            </a:extLst>
          </p:cNvPr>
          <p:cNvSpPr/>
          <p:nvPr/>
        </p:nvSpPr>
        <p:spPr>
          <a:xfrm>
            <a:off x="2533339" y="3730028"/>
            <a:ext cx="1668855" cy="128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099DF876-E69F-D004-E382-D0B4FFD6B334}"/>
              </a:ext>
            </a:extLst>
          </p:cNvPr>
          <p:cNvSpPr/>
          <p:nvPr/>
        </p:nvSpPr>
        <p:spPr>
          <a:xfrm rot="5400000">
            <a:off x="1910158" y="3938258"/>
            <a:ext cx="377228" cy="869133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781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FD36E4A-44D2-7518-EC56-90E941FD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79" y="1087492"/>
            <a:ext cx="9750643" cy="5366187"/>
          </a:xfrm>
          <a:prstGeom prst="rect">
            <a:avLst/>
          </a:prstGeom>
        </p:spPr>
      </p:pic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E6CCBAF3-9E9C-6A4C-78DE-B441F6F1528C}"/>
              </a:ext>
            </a:extLst>
          </p:cNvPr>
          <p:cNvSpPr/>
          <p:nvPr/>
        </p:nvSpPr>
        <p:spPr>
          <a:xfrm rot="-5400000">
            <a:off x="9339718" y="3257865"/>
            <a:ext cx="289711" cy="697117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48FDDDA-8F62-E81E-5CD6-21BAED43AEF7}"/>
              </a:ext>
            </a:extLst>
          </p:cNvPr>
          <p:cNvSpPr/>
          <p:nvPr/>
        </p:nvSpPr>
        <p:spPr>
          <a:xfrm>
            <a:off x="7161421" y="2947216"/>
            <a:ext cx="1825807" cy="157197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994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833BFADE-31F2-28FD-19F1-7B2CE43DC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1" y="-139724"/>
            <a:ext cx="6699564" cy="6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cono de clic de mano, vector: vector de stock (libre de regalías)  1162818001 | Shutterstock">
            <a:extLst>
              <a:ext uri="{FF2B5EF4-FFF2-40B4-BE49-F238E27FC236}">
                <a16:creationId xmlns:a16="http://schemas.microsoft.com/office/drawing/2014/main" id="{3CA4CA44-1A65-1959-2BDB-EBEABB06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308" y1="43571" x2="76923" y2="70357"/>
                        <a14:foregroundMark x1="76923" y1="70357" x2="77692" y2="70714"/>
                        <a14:foregroundMark x1="25385" y1="47857" x2="29231" y2="45714"/>
                        <a14:foregroundMark x1="21154" y1="34643" x2="25769" y2="35714"/>
                        <a14:foregroundMark x1="28846" y1="23214" x2="30769" y2="28214"/>
                        <a14:foregroundMark x1="41923" y1="21429" x2="42308" y2="27857"/>
                        <a14:foregroundMark x1="49231" y1="30000" x2="53462" y2="29643"/>
                        <a14:foregroundMark x1="66154" y1="49643" x2="73462" y2="5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5" y="3512743"/>
            <a:ext cx="1673302" cy="18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2319E5F0-080F-363F-4F94-37CCEA1E2F0C}"/>
              </a:ext>
            </a:extLst>
          </p:cNvPr>
          <p:cNvSpPr/>
          <p:nvPr/>
        </p:nvSpPr>
        <p:spPr>
          <a:xfrm>
            <a:off x="7112171" y="1883120"/>
            <a:ext cx="2132763" cy="2897110"/>
          </a:xfrm>
          <a:custGeom>
            <a:avLst/>
            <a:gdLst/>
            <a:ahLst/>
            <a:cxnLst/>
            <a:rect l="l" t="t" r="r" b="b"/>
            <a:pathLst>
              <a:path w="7243175" h="8314034">
                <a:moveTo>
                  <a:pt x="0" y="0"/>
                </a:moveTo>
                <a:lnTo>
                  <a:pt x="7243175" y="0"/>
                </a:lnTo>
                <a:lnTo>
                  <a:pt x="7243175" y="8314034"/>
                </a:lnTo>
                <a:lnTo>
                  <a:pt x="0" y="831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21D606FE-7269-F2F4-B583-A605E0CAD07E}"/>
              </a:ext>
            </a:extLst>
          </p:cNvPr>
          <p:cNvSpPr/>
          <p:nvPr/>
        </p:nvSpPr>
        <p:spPr>
          <a:xfrm>
            <a:off x="5685576" y="3313568"/>
            <a:ext cx="1348967" cy="3530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C46DBA-E7F4-A542-71B4-8DBBA30204C9}"/>
              </a:ext>
            </a:extLst>
          </p:cNvPr>
          <p:cNvSpPr/>
          <p:nvPr/>
        </p:nvSpPr>
        <p:spPr>
          <a:xfrm>
            <a:off x="9507485" y="1944236"/>
            <a:ext cx="2133859" cy="2738663"/>
          </a:xfrm>
          <a:custGeom>
            <a:avLst/>
            <a:gdLst/>
            <a:ahLst/>
            <a:cxnLst/>
            <a:rect l="l" t="t" r="r" b="b"/>
            <a:pathLst>
              <a:path w="7279504" h="6821766">
                <a:moveTo>
                  <a:pt x="0" y="0"/>
                </a:moveTo>
                <a:lnTo>
                  <a:pt x="7279504" y="0"/>
                </a:lnTo>
                <a:lnTo>
                  <a:pt x="7279504" y="6821766"/>
                </a:lnTo>
                <a:lnTo>
                  <a:pt x="0" y="6821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5EB73E-F8BA-B204-1284-7959E6E649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524" t="4672" r="12214" b="9011"/>
          <a:stretch/>
        </p:blipFill>
        <p:spPr>
          <a:xfrm>
            <a:off x="284907" y="1432614"/>
            <a:ext cx="6220327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65880B9-A925-5E8E-5FA6-5001FB23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5" y="973849"/>
            <a:ext cx="9252387" cy="5448957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0166C4C3-40A4-E3DF-D237-1C5F6F73C652}"/>
              </a:ext>
            </a:extLst>
          </p:cNvPr>
          <p:cNvSpPr/>
          <p:nvPr/>
        </p:nvSpPr>
        <p:spPr>
          <a:xfrm>
            <a:off x="5450185" y="1729213"/>
            <a:ext cx="1611515" cy="1358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Acceso directo</a:t>
            </a:r>
            <a:endParaRPr lang="es-CO" b="1" dirty="0"/>
          </a:p>
        </p:txBody>
      </p:sp>
      <p:sp>
        <p:nvSpPr>
          <p:cNvPr id="15" name="Flecha: hacia arriba 14">
            <a:extLst>
              <a:ext uri="{FF2B5EF4-FFF2-40B4-BE49-F238E27FC236}">
                <a16:creationId xmlns:a16="http://schemas.microsoft.com/office/drawing/2014/main" id="{D80B08E3-DE03-8BB0-99D6-BAA406F5D102}"/>
              </a:ext>
            </a:extLst>
          </p:cNvPr>
          <p:cNvSpPr/>
          <p:nvPr/>
        </p:nvSpPr>
        <p:spPr>
          <a:xfrm rot="5400000">
            <a:off x="7570206" y="1769952"/>
            <a:ext cx="805759" cy="139423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0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6C96F0E9-0EE4-8A85-09B6-8515790C3D27}"/>
              </a:ext>
            </a:extLst>
          </p:cNvPr>
          <p:cNvSpPr txBox="1"/>
          <p:nvPr/>
        </p:nvSpPr>
        <p:spPr>
          <a:xfrm>
            <a:off x="716494" y="5930374"/>
            <a:ext cx="10478278" cy="92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2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¡MAIE </a:t>
            </a:r>
            <a:r>
              <a:rPr lang="en-US" sz="2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te</a:t>
            </a:r>
            <a:r>
              <a:rPr lang="en-US" sz="2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 </a:t>
            </a:r>
            <a:r>
              <a:rPr lang="en-US" sz="24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acompaña</a:t>
            </a:r>
            <a:r>
              <a:rPr lang="en-US" sz="24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!</a:t>
            </a:r>
          </a:p>
        </p:txBody>
      </p:sp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B138324F-80B5-E5E9-F465-9598DA03C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61" y="1608461"/>
            <a:ext cx="3641077" cy="3641077"/>
          </a:xfrm>
          <a:prstGeom prst="rect">
            <a:avLst/>
          </a:prstGeom>
        </p:spPr>
      </p:pic>
      <p:pic>
        <p:nvPicPr>
          <p:cNvPr id="1026" name="Picture 2" descr="WhatsApp - Wikipedia, la enciclopedia libre">
            <a:extLst>
              <a:ext uri="{FF2B5EF4-FFF2-40B4-BE49-F238E27FC236}">
                <a16:creationId xmlns:a16="http://schemas.microsoft.com/office/drawing/2014/main" id="{3A746E2C-48B8-D9CF-77EB-28B4EC8F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24" y="23574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sApp - Wikipedia, la enciclopedia libre">
            <a:extLst>
              <a:ext uri="{FF2B5EF4-FFF2-40B4-BE49-F238E27FC236}">
                <a16:creationId xmlns:a16="http://schemas.microsoft.com/office/drawing/2014/main" id="{99DAF249-BFFB-9A0D-BAD9-DD5FBFBF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47" y="22381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9D9A238-8966-5324-012F-86F698760F9A}"/>
              </a:ext>
            </a:extLst>
          </p:cNvPr>
          <p:cNvSpPr txBox="1"/>
          <p:nvPr/>
        </p:nvSpPr>
        <p:spPr>
          <a:xfrm>
            <a:off x="856860" y="774418"/>
            <a:ext cx="10478278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6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Canal de </a:t>
            </a:r>
            <a:r>
              <a:rPr lang="en-US" sz="6000" b="1" spc="-16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Whatsapp</a:t>
            </a:r>
            <a:endParaRPr lang="en-US" sz="6000" b="1" spc="-16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do Bold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DD8060-4E3D-20DE-D926-7BC366DA38BF}"/>
              </a:ext>
            </a:extLst>
          </p:cNvPr>
          <p:cNvSpPr txBox="1"/>
          <p:nvPr/>
        </p:nvSpPr>
        <p:spPr>
          <a:xfrm>
            <a:off x="1954069" y="5062066"/>
            <a:ext cx="843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0" dirty="0">
                <a:solidFill>
                  <a:srgbClr val="004AAD"/>
                </a:solidFill>
                <a:effectLst/>
                <a:latin typeface="YACgEev4gKc 0"/>
              </a:rPr>
              <a:t>APRECIADO ESTUDIANTE</a:t>
            </a:r>
            <a:endParaRPr lang="es-ES" dirty="0">
              <a:solidFill>
                <a:srgbClr val="000000"/>
              </a:solidFill>
              <a:effectLst/>
              <a:latin typeface="YACgEev4gKc 0"/>
            </a:endParaRPr>
          </a:p>
          <a:p>
            <a:pPr algn="ctr"/>
            <a:r>
              <a:rPr lang="es-ES" b="0" i="0" dirty="0">
                <a:solidFill>
                  <a:srgbClr val="000000"/>
                </a:solidFill>
                <a:effectLst/>
                <a:latin typeface="YACgEev4gKc 0"/>
              </a:rPr>
              <a:t>Quieres estar al día con las últimas noticias, eventos y oportunidades exclusivas para ti.</a:t>
            </a:r>
            <a:endParaRPr lang="es-ES" dirty="0">
              <a:solidFill>
                <a:srgbClr val="000000"/>
              </a:solidFill>
              <a:effectLst/>
              <a:latin typeface="YACgEev4gKc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CgEev4gKc 0"/>
              </a:rPr>
              <a:t>¡Entonces UNETE a nuestro canal de WhatsApp ahora mismo! </a:t>
            </a:r>
            <a:endParaRPr lang="es-ES" dirty="0">
              <a:solidFill>
                <a:srgbClr val="000000"/>
              </a:solidFill>
              <a:effectLst/>
              <a:latin typeface="YACgEev4gKc 0"/>
            </a:endParaRP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09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ntalla de la computadora del navegador. | Vector Premium">
            <a:extLst>
              <a:ext uri="{FF2B5EF4-FFF2-40B4-BE49-F238E27FC236}">
                <a16:creationId xmlns:a16="http://schemas.microsoft.com/office/drawing/2014/main" id="{9A09D2C8-80F1-9DD9-4A56-33BAC7A4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0029" b="20159"/>
          <a:stretch/>
        </p:blipFill>
        <p:spPr bwMode="auto">
          <a:xfrm>
            <a:off x="3385996" y="0"/>
            <a:ext cx="7704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B81F1C-F1D6-2860-CA89-CF38D0BB16CF}"/>
              </a:ext>
            </a:extLst>
          </p:cNvPr>
          <p:cNvSpPr txBox="1"/>
          <p:nvPr/>
        </p:nvSpPr>
        <p:spPr>
          <a:xfrm>
            <a:off x="-1238387" y="2790915"/>
            <a:ext cx="5932231" cy="11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b="1" spc="-1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do Bold"/>
              </a:rPr>
              <a:t>Tu clave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DD2170BC-8A98-DF5B-38F1-137E664ADD9A}"/>
              </a:ext>
            </a:extLst>
          </p:cNvPr>
          <p:cNvSpPr/>
          <p:nvPr/>
        </p:nvSpPr>
        <p:spPr>
          <a:xfrm>
            <a:off x="3748135" y="1638677"/>
            <a:ext cx="7007382" cy="3612333"/>
          </a:xfrm>
          <a:custGeom>
            <a:avLst/>
            <a:gdLst/>
            <a:ahLst/>
            <a:cxnLst/>
            <a:rect l="l" t="t" r="r" b="b"/>
            <a:pathLst>
              <a:path w="18096881" h="6337316">
                <a:moveTo>
                  <a:pt x="0" y="0"/>
                </a:moveTo>
                <a:lnTo>
                  <a:pt x="18096882" y="0"/>
                </a:lnTo>
                <a:lnTo>
                  <a:pt x="18096882" y="6337316"/>
                </a:lnTo>
                <a:lnTo>
                  <a:pt x="0" y="63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33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FA5D5E8-457F-86E5-D6F3-44A15EBDA71C}"/>
              </a:ext>
            </a:extLst>
          </p:cNvPr>
          <p:cNvSpPr/>
          <p:nvPr/>
        </p:nvSpPr>
        <p:spPr>
          <a:xfrm>
            <a:off x="1708396" y="1113576"/>
            <a:ext cx="3959073" cy="4680641"/>
          </a:xfrm>
          <a:custGeom>
            <a:avLst/>
            <a:gdLst/>
            <a:ahLst/>
            <a:cxnLst/>
            <a:rect l="l" t="t" r="r" b="b"/>
            <a:pathLst>
              <a:path w="8684674" h="8751582">
                <a:moveTo>
                  <a:pt x="0" y="0"/>
                </a:moveTo>
                <a:lnTo>
                  <a:pt x="8684674" y="0"/>
                </a:lnTo>
                <a:lnTo>
                  <a:pt x="8684674" y="8751582"/>
                </a:lnTo>
                <a:lnTo>
                  <a:pt x="0" y="875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F486FEE-0C7D-ED99-4151-F984C7CBA718}"/>
              </a:ext>
            </a:extLst>
          </p:cNvPr>
          <p:cNvSpPr/>
          <p:nvPr/>
        </p:nvSpPr>
        <p:spPr>
          <a:xfrm>
            <a:off x="6364586" y="2143543"/>
            <a:ext cx="5024674" cy="2570914"/>
          </a:xfrm>
          <a:custGeom>
            <a:avLst/>
            <a:gdLst/>
            <a:ahLst/>
            <a:cxnLst/>
            <a:rect l="l" t="t" r="r" b="b"/>
            <a:pathLst>
              <a:path w="8872436" h="3552944">
                <a:moveTo>
                  <a:pt x="0" y="0"/>
                </a:moveTo>
                <a:lnTo>
                  <a:pt x="8872436" y="0"/>
                </a:lnTo>
                <a:lnTo>
                  <a:pt x="8872436" y="3552944"/>
                </a:lnTo>
                <a:lnTo>
                  <a:pt x="0" y="3552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20F5E18-B9FE-823F-C2BD-7F06E965EF7B}"/>
              </a:ext>
            </a:extLst>
          </p:cNvPr>
          <p:cNvCxnSpPr/>
          <p:nvPr/>
        </p:nvCxnSpPr>
        <p:spPr>
          <a:xfrm>
            <a:off x="1294646" y="4137434"/>
            <a:ext cx="742384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4D8AEDE-9F28-7737-1F06-1DD1F8AFE65E}"/>
              </a:ext>
            </a:extLst>
          </p:cNvPr>
          <p:cNvCxnSpPr/>
          <p:nvPr/>
        </p:nvCxnSpPr>
        <p:spPr>
          <a:xfrm>
            <a:off x="1294646" y="4398475"/>
            <a:ext cx="742384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50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F78E088F-86CF-BB67-45EA-BBD80AA535CD}"/>
              </a:ext>
            </a:extLst>
          </p:cNvPr>
          <p:cNvSpPr/>
          <p:nvPr/>
        </p:nvSpPr>
        <p:spPr>
          <a:xfrm>
            <a:off x="379680" y="1756372"/>
            <a:ext cx="4536352" cy="45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44" name="Picture 4" descr="27.400+ Centro De Llamadas Ilustraciones Fotografías de stock, fotos e  imágenes libres de derechos - iStock">
            <a:extLst>
              <a:ext uri="{FF2B5EF4-FFF2-40B4-BE49-F238E27FC236}">
                <a16:creationId xmlns:a16="http://schemas.microsoft.com/office/drawing/2014/main" id="{6F7A32E3-AC7C-EC53-31BE-D7F8839C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869" y1="18980" x2="60621" y2="29592"/>
                        <a14:foregroundMark x1="60621" y1="29592" x2="63072" y2="15102"/>
                        <a14:foregroundMark x1="63072" y1="15102" x2="69444" y2="15510"/>
                        <a14:foregroundMark x1="59641" y1="41837" x2="75000" y2="44490"/>
                        <a14:foregroundMark x1="57843" y1="46531" x2="57843" y2="47755"/>
                        <a14:foregroundMark x1="63399" y1="55510" x2="87255" y2="54898"/>
                        <a14:foregroundMark x1="87255" y1="54898" x2="87418" y2="54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0356"/>
            <a:ext cx="58293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3ACC3A-E11F-9770-C857-E9B6E3D0D9C1}"/>
              </a:ext>
            </a:extLst>
          </p:cNvPr>
          <p:cNvSpPr txBox="1"/>
          <p:nvPr/>
        </p:nvSpPr>
        <p:spPr>
          <a:xfrm>
            <a:off x="5416778" y="5093919"/>
            <a:ext cx="627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/>
              <a:t>(601)2916520 Ext 6622</a:t>
            </a:r>
            <a:endParaRPr lang="es-CO" sz="4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DD8A88-7659-A2D8-87EB-DD9A4FF45829}"/>
              </a:ext>
            </a:extLst>
          </p:cNvPr>
          <p:cNvSpPr txBox="1"/>
          <p:nvPr/>
        </p:nvSpPr>
        <p:spPr>
          <a:xfrm>
            <a:off x="5295712" y="4232145"/>
            <a:ext cx="6528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>
                <a:highlight>
                  <a:srgbClr val="FFFF00"/>
                </a:highlight>
              </a:rPr>
              <a:t>MESA TÉCNICA </a:t>
            </a:r>
            <a:r>
              <a:rPr lang="es-ES" dirty="0"/>
              <a:t>En caso de presentar dificultades</a:t>
            </a:r>
          </a:p>
          <a:p>
            <a:pPr algn="ctr"/>
            <a:r>
              <a:rPr lang="es-ES" dirty="0"/>
              <a:t>con alguna de las plataformas institucionales, puedes llamar al: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F79832-6AFF-FE6C-8A37-F450368ECD82}"/>
              </a:ext>
            </a:extLst>
          </p:cNvPr>
          <p:cNvSpPr txBox="1"/>
          <p:nvPr/>
        </p:nvSpPr>
        <p:spPr>
          <a:xfrm>
            <a:off x="5198178" y="1876733"/>
            <a:ext cx="62040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>
                <a:highlight>
                  <a:srgbClr val="FFFF00"/>
                </a:highlight>
              </a:rPr>
              <a:t>REGISTRO </a:t>
            </a:r>
            <a:r>
              <a:rPr lang="es-ES" dirty="0"/>
              <a:t>En caso de presentar dificultades</a:t>
            </a:r>
          </a:p>
          <a:p>
            <a:pPr algn="ctr"/>
            <a:r>
              <a:rPr lang="es-ES" dirty="0"/>
              <a:t>con sus datos personales o su horario puede comunicarse a: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5984BD-A46D-E083-631C-BD44D519AC5D}"/>
              </a:ext>
            </a:extLst>
          </p:cNvPr>
          <p:cNvSpPr txBox="1"/>
          <p:nvPr/>
        </p:nvSpPr>
        <p:spPr>
          <a:xfrm>
            <a:off x="5351484" y="2957067"/>
            <a:ext cx="6528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/>
              <a:t>soporte.registro@uniminuto.edu</a:t>
            </a:r>
          </a:p>
        </p:txBody>
      </p:sp>
    </p:spTree>
    <p:extLst>
      <p:ext uri="{BB962C8B-B14F-4D97-AF65-F5344CB8AC3E}">
        <p14:creationId xmlns:p14="http://schemas.microsoft.com/office/powerpoint/2010/main" val="417099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05E212-3B4D-2405-841C-1C995DF42ABF}"/>
              </a:ext>
            </a:extLst>
          </p:cNvPr>
          <p:cNvSpPr/>
          <p:nvPr/>
        </p:nvSpPr>
        <p:spPr>
          <a:xfrm>
            <a:off x="1258432" y="1520693"/>
            <a:ext cx="9922598" cy="4436487"/>
          </a:xfrm>
          <a:custGeom>
            <a:avLst/>
            <a:gdLst/>
            <a:ahLst/>
            <a:cxnLst/>
            <a:rect l="l" t="t" r="r" b="b"/>
            <a:pathLst>
              <a:path w="12236600" h="6533228">
                <a:moveTo>
                  <a:pt x="0" y="0"/>
                </a:moveTo>
                <a:lnTo>
                  <a:pt x="12236599" y="0"/>
                </a:lnTo>
                <a:lnTo>
                  <a:pt x="12236599" y="6533228"/>
                </a:lnTo>
                <a:lnTo>
                  <a:pt x="0" y="653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19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o de dibujos animados con smartphone aislado sobre fondo blanco.  Ilustración de vector de estilo de dibujos animados | Vector Premium">
            <a:extLst>
              <a:ext uri="{FF2B5EF4-FFF2-40B4-BE49-F238E27FC236}">
                <a16:creationId xmlns:a16="http://schemas.microsoft.com/office/drawing/2014/main" id="{29E81D06-9A03-B4C0-761B-B147E2285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0" t="11725" r="31222" b="27149"/>
          <a:stretch/>
        </p:blipFill>
        <p:spPr bwMode="auto">
          <a:xfrm>
            <a:off x="0" y="1176951"/>
            <a:ext cx="5048662" cy="49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o de dibujos animados con smartphone aislado sobre fondo blanco.  Ilustración de vector de estilo de dibujos animados | Vector Premium">
            <a:extLst>
              <a:ext uri="{FF2B5EF4-FFF2-40B4-BE49-F238E27FC236}">
                <a16:creationId xmlns:a16="http://schemas.microsoft.com/office/drawing/2014/main" id="{677479FC-F03A-2FA6-3C32-FF95B1FC8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11725" r="31223" b="28330"/>
          <a:stretch/>
        </p:blipFill>
        <p:spPr bwMode="auto">
          <a:xfrm flipH="1">
            <a:off x="7088917" y="982300"/>
            <a:ext cx="5048662" cy="51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ódigo QR&#10;&#10;Descripción generada automáticamente">
            <a:extLst>
              <a:ext uri="{FF2B5EF4-FFF2-40B4-BE49-F238E27FC236}">
                <a16:creationId xmlns:a16="http://schemas.microsoft.com/office/drawing/2014/main" id="{70C858F4-DAA1-E81B-D0FC-5E43E438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510" y="1476750"/>
            <a:ext cx="1857892" cy="21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ódigo QR&#10;&#10;Descripción generada automáticamente">
            <a:extLst>
              <a:ext uri="{FF2B5EF4-FFF2-40B4-BE49-F238E27FC236}">
                <a16:creationId xmlns:a16="http://schemas.microsoft.com/office/drawing/2014/main" id="{8104C8E8-7A40-DDB9-A3CD-E53494D5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91" y="1303698"/>
            <a:ext cx="1941399" cy="22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ndroid Icon Logo Symbol With Name White Design Operating system Vector  Illustration With Black Background 21515129 Vector Art at Vecteezy">
            <a:extLst>
              <a:ext uri="{FF2B5EF4-FFF2-40B4-BE49-F238E27FC236}">
                <a16:creationId xmlns:a16="http://schemas.microsoft.com/office/drawing/2014/main" id="{BD8876AB-88A0-0F05-065C-DCD10F9D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752" y="3892466"/>
            <a:ext cx="778598" cy="6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8DDFCBD-43AD-AD78-F3B9-25DEE921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335" y="3870355"/>
            <a:ext cx="654913" cy="6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Blog elhacker.NET: Microsoft Authenticator: ¿Qué es y cómo funciona?">
            <a:extLst>
              <a:ext uri="{FF2B5EF4-FFF2-40B4-BE49-F238E27FC236}">
                <a16:creationId xmlns:a16="http://schemas.microsoft.com/office/drawing/2014/main" id="{204B1746-7F8F-6F93-DB72-F7159D5BF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4151"/>
          <a:stretch/>
        </p:blipFill>
        <p:spPr bwMode="auto">
          <a:xfrm>
            <a:off x="5103084" y="1914024"/>
            <a:ext cx="2101965" cy="1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o de dibujos animados con smartphone aislado sobre fondo blanco.  Ilustración de vector de estilo de dibujos animados | Vector Premium">
            <a:extLst>
              <a:ext uri="{FF2B5EF4-FFF2-40B4-BE49-F238E27FC236}">
                <a16:creationId xmlns:a16="http://schemas.microsoft.com/office/drawing/2014/main" id="{29E81D06-9A03-B4C0-761B-B147E2285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9" t="11725" r="31223" b="23844"/>
          <a:stretch/>
        </p:blipFill>
        <p:spPr bwMode="auto">
          <a:xfrm>
            <a:off x="0" y="1176951"/>
            <a:ext cx="5251857" cy="52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o de dibujos animados con smartphone aislado sobre fondo blanco.  Ilustración de vector de estilo de dibujos animados | Vector Premium">
            <a:extLst>
              <a:ext uri="{FF2B5EF4-FFF2-40B4-BE49-F238E27FC236}">
                <a16:creationId xmlns:a16="http://schemas.microsoft.com/office/drawing/2014/main" id="{677479FC-F03A-2FA6-3C32-FF95B1FC8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9" t="11725" r="31223" b="23844"/>
          <a:stretch/>
        </p:blipFill>
        <p:spPr bwMode="auto">
          <a:xfrm flipH="1">
            <a:off x="7348396" y="986828"/>
            <a:ext cx="4843605" cy="490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ndroid Icon Logo Symbol With Name White Design Operating system Vector  Illustration With Black Background 21515129 Vector Art at Vecteezy">
            <a:extLst>
              <a:ext uri="{FF2B5EF4-FFF2-40B4-BE49-F238E27FC236}">
                <a16:creationId xmlns:a16="http://schemas.microsoft.com/office/drawing/2014/main" id="{BD8876AB-88A0-0F05-065C-DCD10F9D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59" y="3892465"/>
            <a:ext cx="778598" cy="6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8DDFCBD-43AD-AD78-F3B9-25DEE921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335" y="3639492"/>
            <a:ext cx="654913" cy="6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1268067-3423-4FDB-421E-53FF002C2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13" y="1541336"/>
            <a:ext cx="1789889" cy="198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24251AE-0629-DB41-BE50-07B1B74D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81" y="1410511"/>
            <a:ext cx="1619220" cy="198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C98A546-0185-4320-5B98-13D8145C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5" y="2359956"/>
            <a:ext cx="2250183" cy="16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5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5281E96BE07A45B6A969AE2221FF18" ma:contentTypeVersion="12" ma:contentTypeDescription="Crear nuevo documento." ma:contentTypeScope="" ma:versionID="7ea18afed502b1d669a06dff555718b1">
  <xsd:schema xmlns:xsd="http://www.w3.org/2001/XMLSchema" xmlns:xs="http://www.w3.org/2001/XMLSchema" xmlns:p="http://schemas.microsoft.com/office/2006/metadata/properties" xmlns:ns2="e7f7382d-c0db-42fa-8701-3cebc6b94f2c" xmlns:ns3="1a9c989d-8425-498a-851b-249d8192fea1" targetNamespace="http://schemas.microsoft.com/office/2006/metadata/properties" ma:root="true" ma:fieldsID="0f2db381171352aa60f93f7393b26801" ns2:_="" ns3:_="">
    <xsd:import namespace="e7f7382d-c0db-42fa-8701-3cebc6b94f2c"/>
    <xsd:import namespace="1a9c989d-8425-498a-851b-249d8192fe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7382d-c0db-42fa-8701-3cebc6b94f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24f3532-e2cd-4f37-817d-80f4572e69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c989d-8425-498a-851b-249d8192fea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8c6b5a3-a995-4972-8656-67b175d87054}" ma:internalName="TaxCatchAll" ma:showField="CatchAllData" ma:web="1a9c989d-8425-498a-851b-249d8192fe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9c989d-8425-498a-851b-249d8192fea1" xsi:nil="true"/>
    <lcf76f155ced4ddcb4097134ff3c332f xmlns="e7f7382d-c0db-42fa-8701-3cebc6b94f2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D714A6-288A-4A21-A007-A42092D5DC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ED6B98-2CEC-40FB-A62A-AC1C75D00F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7382d-c0db-42fa-8701-3cebc6b94f2c"/>
    <ds:schemaRef ds:uri="1a9c989d-8425-498a-851b-249d8192fe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8B8F92-EF0C-4926-86C7-F59BDDDB165A}">
  <ds:schemaRefs>
    <ds:schemaRef ds:uri="http://schemas.microsoft.com/office/2006/metadata/properties"/>
    <ds:schemaRef ds:uri="http://schemas.microsoft.com/office/infopath/2007/PartnerControls"/>
    <ds:schemaRef ds:uri="1a9c989d-8425-498a-851b-249d8192fea1"/>
    <ds:schemaRef ds:uri="e7f7382d-c0db-42fa-8701-3cebc6b94f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158</Words>
  <Application>Microsoft Office PowerPoint</Application>
  <PresentationFormat>Panorámica</PresentationFormat>
  <Paragraphs>53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Office Theme</vt:lpstr>
      <vt:lpstr>Plataformas UNIMINUTO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MARCELA NIETO ALBA</dc:creator>
  <cp:lastModifiedBy>ANGIE KATHERINE</cp:lastModifiedBy>
  <cp:revision>108</cp:revision>
  <dcterms:created xsi:type="dcterms:W3CDTF">2024-05-07T15:06:23Z</dcterms:created>
  <dcterms:modified xsi:type="dcterms:W3CDTF">2024-08-16T19:48:35Z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0x010100F85281E96BE07A45B6A969AE2221FF18</vt:lpwstr>
  </property>
  <property fmtid="{D5CDD505-2E9C-101B-9397-08002B2CF9AE}" pid="3" name="MediaServiceImageTags">
    <vt:lpwstr/>
  </property>
</Properties>
</file>